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41" r:id="rId5"/>
    <p:sldMasterId id="2147483651" r:id="rId6"/>
    <p:sldMasterId id="2147483685" r:id="rId7"/>
    <p:sldMasterId id="2147483734" r:id="rId8"/>
    <p:sldMasterId id="2147483770" r:id="rId9"/>
  </p:sldMasterIdLst>
  <p:notesMasterIdLst>
    <p:notesMasterId r:id="rId65"/>
  </p:notesMasterIdLst>
  <p:handoutMasterIdLst>
    <p:handoutMasterId r:id="rId66"/>
  </p:handoutMasterIdLst>
  <p:sldIdLst>
    <p:sldId id="436" r:id="rId10"/>
    <p:sldId id="403" r:id="rId11"/>
    <p:sldId id="5203" r:id="rId12"/>
    <p:sldId id="5198" r:id="rId13"/>
    <p:sldId id="5201" r:id="rId14"/>
    <p:sldId id="5302" r:id="rId15"/>
    <p:sldId id="5291" r:id="rId16"/>
    <p:sldId id="5292" r:id="rId17"/>
    <p:sldId id="5301" r:id="rId18"/>
    <p:sldId id="5308" r:id="rId19"/>
    <p:sldId id="5320" r:id="rId20"/>
    <p:sldId id="5299" r:id="rId21"/>
    <p:sldId id="5310" r:id="rId22"/>
    <p:sldId id="5309" r:id="rId23"/>
    <p:sldId id="5313" r:id="rId24"/>
    <p:sldId id="5314" r:id="rId25"/>
    <p:sldId id="5311" r:id="rId26"/>
    <p:sldId id="5315" r:id="rId27"/>
    <p:sldId id="5316" r:id="rId28"/>
    <p:sldId id="5317" r:id="rId29"/>
    <p:sldId id="5318" r:id="rId30"/>
    <p:sldId id="5319" r:id="rId31"/>
    <p:sldId id="5270" r:id="rId32"/>
    <p:sldId id="5324" r:id="rId33"/>
    <p:sldId id="5202" r:id="rId34"/>
    <p:sldId id="5249" r:id="rId35"/>
    <p:sldId id="5217" r:id="rId36"/>
    <p:sldId id="5289" r:id="rId37"/>
    <p:sldId id="5281" r:id="rId38"/>
    <p:sldId id="5280" r:id="rId39"/>
    <p:sldId id="5246" r:id="rId40"/>
    <p:sldId id="5298" r:id="rId41"/>
    <p:sldId id="5282" r:id="rId42"/>
    <p:sldId id="5290" r:id="rId43"/>
    <p:sldId id="5283" r:id="rId44"/>
    <p:sldId id="5224" r:id="rId45"/>
    <p:sldId id="5247" r:id="rId46"/>
    <p:sldId id="677" r:id="rId47"/>
    <p:sldId id="5272" r:id="rId48"/>
    <p:sldId id="5226" r:id="rId49"/>
    <p:sldId id="5262" r:id="rId50"/>
    <p:sldId id="5303" r:id="rId51"/>
    <p:sldId id="5236" r:id="rId52"/>
    <p:sldId id="5304" r:id="rId53"/>
    <p:sldId id="5275" r:id="rId54"/>
    <p:sldId id="5306" r:id="rId55"/>
    <p:sldId id="5305" r:id="rId56"/>
    <p:sldId id="5323" r:id="rId57"/>
    <p:sldId id="5248" r:id="rId58"/>
    <p:sldId id="5284" r:id="rId59"/>
    <p:sldId id="5322" r:id="rId60"/>
    <p:sldId id="5285" r:id="rId61"/>
    <p:sldId id="5288" r:id="rId62"/>
    <p:sldId id="5321" r:id="rId63"/>
    <p:sldId id="41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EDCE8D-3156-9C22-1FE3-E967D7E172CF}" name="Schaefer, Paige" initials="SP" userId="S::pschaefe@itron.com::b518b4d6-3078-43c2-83f9-ca4bc8bc43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8F8F8"/>
    <a:srgbClr val="5DC0F5"/>
    <a:srgbClr val="DEFAC0"/>
    <a:srgbClr val="0033CC"/>
    <a:srgbClr val="FFFFFF"/>
    <a:srgbClr val="0066FF"/>
    <a:srgbClr val="5B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B37DA-77E4-4CF9-A03F-299E2AA0AD93}" v="1554" dt="2026-02-17T19:21:08.077"/>
    <p1510:client id="{707A89E6-7B3A-4D7C-8231-4C315702D24B}" v="85" dt="2026-02-16T21:34:55.079"/>
    <p1510:client id="{77E7432A-4D3A-4ED4-B1A5-1C2B94CD7CEF}" v="6327" dt="2026-02-17T19:16:06.337"/>
    <p1510:client id="{CF3CC4DE-9BB5-4B33-8925-A5BC9443188D}" v="97" dt="2026-02-17T16:19:19.168"/>
    <p1510:client id="{FD02BCB5-8A27-415D-B6EF-AAE187265E85}" v="410" dt="2026-02-17T14:46:18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notesMaster" Target="notesMasters/notesMaster1.xml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4.xml"/><Relationship Id="rId7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x, Eric" userId="b5381af2-784d-4804-a764-61b3c5471615" providerId="ADAL" clId="{9EF8A7AD-B591-42F3-A2A0-5EFFBE83F1B8}"/>
    <pc:docChg chg="undo custSel addSld delSld modSld sldOrd">
      <pc:chgData name="Fox, Eric" userId="b5381af2-784d-4804-a764-61b3c5471615" providerId="ADAL" clId="{9EF8A7AD-B591-42F3-A2A0-5EFFBE83F1B8}" dt="2026-02-17T19:16:06.337" v="11109" actId="1036"/>
      <pc:docMkLst>
        <pc:docMk/>
      </pc:docMkLst>
      <pc:sldChg chg="modSp mod">
        <pc:chgData name="Fox, Eric" userId="b5381af2-784d-4804-a764-61b3c5471615" providerId="ADAL" clId="{9EF8A7AD-B591-42F3-A2A0-5EFFBE83F1B8}" dt="2026-02-17T14:47:22.412" v="8011" actId="207"/>
        <pc:sldMkLst>
          <pc:docMk/>
          <pc:sldMk cId="3035166294" sldId="436"/>
        </pc:sldMkLst>
        <pc:spChg chg="mod">
          <ac:chgData name="Fox, Eric" userId="b5381af2-784d-4804-a764-61b3c5471615" providerId="ADAL" clId="{9EF8A7AD-B591-42F3-A2A0-5EFFBE83F1B8}" dt="2026-02-17T14:47:22.412" v="8011" actId="207"/>
          <ac:spMkLst>
            <pc:docMk/>
            <pc:sldMk cId="3035166294" sldId="436"/>
            <ac:spMk id="18" creationId="{1249C772-5D87-754E-876B-63692DDF3581}"/>
          </ac:spMkLst>
        </pc:spChg>
      </pc:sldChg>
      <pc:sldChg chg="addSp delSp modSp add mod">
        <pc:chgData name="Fox, Eric" userId="b5381af2-784d-4804-a764-61b3c5471615" providerId="ADAL" clId="{9EF8A7AD-B591-42F3-A2A0-5EFFBE83F1B8}" dt="2026-02-17T16:59:32.276" v="10294" actId="14100"/>
        <pc:sldMkLst>
          <pc:docMk/>
          <pc:sldMk cId="310215775" sldId="5270"/>
        </pc:sldMkLst>
        <pc:spChg chg="mod">
          <ac:chgData name="Fox, Eric" userId="b5381af2-784d-4804-a764-61b3c5471615" providerId="ADAL" clId="{9EF8A7AD-B591-42F3-A2A0-5EFFBE83F1B8}" dt="2026-02-17T16:54:16.061" v="10262" actId="1076"/>
          <ac:spMkLst>
            <pc:docMk/>
            <pc:sldMk cId="310215775" sldId="5270"/>
            <ac:spMk id="3" creationId="{D6C8821C-E76B-0BCB-268C-098025B4880B}"/>
          </ac:spMkLst>
        </pc:spChg>
        <pc:picChg chg="add del mod">
          <ac:chgData name="Fox, Eric" userId="b5381af2-784d-4804-a764-61b3c5471615" providerId="ADAL" clId="{9EF8A7AD-B591-42F3-A2A0-5EFFBE83F1B8}" dt="2026-02-17T16:52:25.082" v="10242" actId="21"/>
          <ac:picMkLst>
            <pc:docMk/>
            <pc:sldMk cId="310215775" sldId="5270"/>
            <ac:picMk id="4" creationId="{3000BA42-BFED-91B7-C5A6-B4225C8E7A27}"/>
          </ac:picMkLst>
        </pc:picChg>
        <pc:picChg chg="add del mod">
          <ac:chgData name="Fox, Eric" userId="b5381af2-784d-4804-a764-61b3c5471615" providerId="ADAL" clId="{9EF8A7AD-B591-42F3-A2A0-5EFFBE83F1B8}" dt="2026-02-17T16:52:43.708" v="10247" actId="21"/>
          <ac:picMkLst>
            <pc:docMk/>
            <pc:sldMk cId="310215775" sldId="5270"/>
            <ac:picMk id="5" creationId="{02D1598A-75A1-BAAB-78CE-75A70C1F660F}"/>
          </ac:picMkLst>
        </pc:picChg>
        <pc:picChg chg="add mod">
          <ac:chgData name="Fox, Eric" userId="b5381af2-784d-4804-a764-61b3c5471615" providerId="ADAL" clId="{9EF8A7AD-B591-42F3-A2A0-5EFFBE83F1B8}" dt="2026-02-17T16:54:15.177" v="10261" actId="1035"/>
          <ac:picMkLst>
            <pc:docMk/>
            <pc:sldMk cId="310215775" sldId="5270"/>
            <ac:picMk id="6" creationId="{591B1C65-05C0-0CCF-8FA9-033D76C2ACA3}"/>
          </ac:picMkLst>
        </pc:picChg>
        <pc:picChg chg="add mod">
          <ac:chgData name="Fox, Eric" userId="b5381af2-784d-4804-a764-61b3c5471615" providerId="ADAL" clId="{9EF8A7AD-B591-42F3-A2A0-5EFFBE83F1B8}" dt="2026-02-17T16:56:02.369" v="10272" actId="14100"/>
          <ac:picMkLst>
            <pc:docMk/>
            <pc:sldMk cId="310215775" sldId="5270"/>
            <ac:picMk id="7" creationId="{76ABBD7B-EB05-129E-1213-6C23CC59A0EB}"/>
          </ac:picMkLst>
        </pc:picChg>
        <pc:picChg chg="add mod">
          <ac:chgData name="Fox, Eric" userId="b5381af2-784d-4804-a764-61b3c5471615" providerId="ADAL" clId="{9EF8A7AD-B591-42F3-A2A0-5EFFBE83F1B8}" dt="2026-02-17T16:59:32.276" v="10294" actId="14100"/>
          <ac:picMkLst>
            <pc:docMk/>
            <pc:sldMk cId="310215775" sldId="5270"/>
            <ac:picMk id="8" creationId="{FCAC458E-0C7C-1DD6-D189-DAEA8A44A454}"/>
          </ac:picMkLst>
        </pc:picChg>
        <pc:picChg chg="mod">
          <ac:chgData name="Fox, Eric" userId="b5381af2-784d-4804-a764-61b3c5471615" providerId="ADAL" clId="{9EF8A7AD-B591-42F3-A2A0-5EFFBE83F1B8}" dt="2026-02-17T16:47:56.870" v="10216" actId="14861"/>
          <ac:picMkLst>
            <pc:docMk/>
            <pc:sldMk cId="310215775" sldId="5270"/>
            <ac:picMk id="30" creationId="{A45BE4C6-9877-6ACA-FE8A-4F2D5B96515E}"/>
          </ac:picMkLst>
        </pc:picChg>
        <pc:picChg chg="mod">
          <ac:chgData name="Fox, Eric" userId="b5381af2-784d-4804-a764-61b3c5471615" providerId="ADAL" clId="{9EF8A7AD-B591-42F3-A2A0-5EFFBE83F1B8}" dt="2026-02-17T16:57:29.736" v="10288" actId="1037"/>
          <ac:picMkLst>
            <pc:docMk/>
            <pc:sldMk cId="310215775" sldId="5270"/>
            <ac:picMk id="36" creationId="{E7AE7287-3CB9-F979-47A8-0C7A9CC8ED40}"/>
          </ac:picMkLst>
        </pc:picChg>
        <pc:picChg chg="del mod">
          <ac:chgData name="Fox, Eric" userId="b5381af2-784d-4804-a764-61b3c5471615" providerId="ADAL" clId="{9EF8A7AD-B591-42F3-A2A0-5EFFBE83F1B8}" dt="2026-02-17T16:48:48.583" v="10221" actId="478"/>
          <ac:picMkLst>
            <pc:docMk/>
            <pc:sldMk cId="310215775" sldId="5270"/>
            <ac:picMk id="38" creationId="{EC042817-6834-226C-DC1A-A1E406A273B3}"/>
          </ac:picMkLst>
        </pc:picChg>
        <pc:picChg chg="del mod">
          <ac:chgData name="Fox, Eric" userId="b5381af2-784d-4804-a764-61b3c5471615" providerId="ADAL" clId="{9EF8A7AD-B591-42F3-A2A0-5EFFBE83F1B8}" dt="2026-02-17T16:55:42.260" v="10267" actId="478"/>
          <ac:picMkLst>
            <pc:docMk/>
            <pc:sldMk cId="310215775" sldId="5270"/>
            <ac:picMk id="40" creationId="{CC18B3E7-3695-8D00-6B19-4215C4D350CE}"/>
          </ac:picMkLst>
        </pc:picChg>
        <pc:picChg chg="del">
          <ac:chgData name="Fox, Eric" userId="b5381af2-784d-4804-a764-61b3c5471615" providerId="ADAL" clId="{9EF8A7AD-B591-42F3-A2A0-5EFFBE83F1B8}" dt="2026-02-17T16:47:18.698" v="10214" actId="478"/>
          <ac:picMkLst>
            <pc:docMk/>
            <pc:sldMk cId="310215775" sldId="5270"/>
            <ac:picMk id="46" creationId="{F6482C10-96E0-F8C8-FCD8-36378A8C6DE1}"/>
          </ac:picMkLst>
        </pc:picChg>
        <pc:picChg chg="mod">
          <ac:chgData name="Fox, Eric" userId="b5381af2-784d-4804-a764-61b3c5471615" providerId="ADAL" clId="{9EF8A7AD-B591-42F3-A2A0-5EFFBE83F1B8}" dt="2026-02-17T16:53:49.999" v="10257" actId="1076"/>
          <ac:picMkLst>
            <pc:docMk/>
            <pc:sldMk cId="310215775" sldId="5270"/>
            <ac:picMk id="52" creationId="{237093A0-6D84-D05A-5E88-DF2A2F6C205F}"/>
          </ac:picMkLst>
        </pc:picChg>
      </pc:sldChg>
      <pc:sldChg chg="del">
        <pc:chgData name="Fox, Eric" userId="b5381af2-784d-4804-a764-61b3c5471615" providerId="ADAL" clId="{9EF8A7AD-B591-42F3-A2A0-5EFFBE83F1B8}" dt="2026-02-17T16:46:13.881" v="10212" actId="2696"/>
        <pc:sldMkLst>
          <pc:docMk/>
          <pc:sldMk cId="1289694508" sldId="5270"/>
        </pc:sldMkLst>
      </pc:sldChg>
      <pc:sldChg chg="del">
        <pc:chgData name="Fox, Eric" userId="b5381af2-784d-4804-a764-61b3c5471615" providerId="ADAL" clId="{9EF8A7AD-B591-42F3-A2A0-5EFFBE83F1B8}" dt="2026-02-17T16:46:13.881" v="10212" actId="2696"/>
        <pc:sldMkLst>
          <pc:docMk/>
          <pc:sldMk cId="1651648764" sldId="5278"/>
        </pc:sldMkLst>
      </pc:sldChg>
      <pc:sldChg chg="addSp delSp modSp add del mod">
        <pc:chgData name="Fox, Eric" userId="b5381af2-784d-4804-a764-61b3c5471615" providerId="ADAL" clId="{9EF8A7AD-B591-42F3-A2A0-5EFFBE83F1B8}" dt="2026-02-17T17:00:07.390" v="10295" actId="47"/>
        <pc:sldMkLst>
          <pc:docMk/>
          <pc:sldMk cId="2882141172" sldId="5278"/>
        </pc:sldMkLst>
        <pc:picChg chg="add mod">
          <ac:chgData name="Fox, Eric" userId="b5381af2-784d-4804-a764-61b3c5471615" providerId="ADAL" clId="{9EF8A7AD-B591-42F3-A2A0-5EFFBE83F1B8}" dt="2026-02-17T16:52:39.262" v="10246" actId="1076"/>
          <ac:picMkLst>
            <pc:docMk/>
            <pc:sldMk cId="2882141172" sldId="5278"/>
            <ac:picMk id="4" creationId="{1FF39A05-CA6C-D53B-4E58-311CBA15F533}"/>
          </ac:picMkLst>
        </pc:picChg>
        <pc:picChg chg="del mod">
          <ac:chgData name="Fox, Eric" userId="b5381af2-784d-4804-a764-61b3c5471615" providerId="ADAL" clId="{9EF8A7AD-B591-42F3-A2A0-5EFFBE83F1B8}" dt="2026-02-17T16:53:28.966" v="10252" actId="21"/>
          <ac:picMkLst>
            <pc:docMk/>
            <pc:sldMk cId="2882141172" sldId="5278"/>
            <ac:picMk id="5" creationId="{591B1C65-05C0-0CCF-8FA9-033D76C2ACA3}"/>
          </ac:picMkLst>
        </pc:picChg>
        <pc:picChg chg="add mod">
          <ac:chgData name="Fox, Eric" userId="b5381af2-784d-4804-a764-61b3c5471615" providerId="ADAL" clId="{9EF8A7AD-B591-42F3-A2A0-5EFFBE83F1B8}" dt="2026-02-17T16:52:51.672" v="10249" actId="1076"/>
          <ac:picMkLst>
            <pc:docMk/>
            <pc:sldMk cId="2882141172" sldId="5278"/>
            <ac:picMk id="6" creationId="{E15329F0-2406-EC33-7341-A56A960FABF4}"/>
          </ac:picMkLst>
        </pc:picChg>
        <pc:picChg chg="mod">
          <ac:chgData name="Fox, Eric" userId="b5381af2-784d-4804-a764-61b3c5471615" providerId="ADAL" clId="{9EF8A7AD-B591-42F3-A2A0-5EFFBE83F1B8}" dt="2026-02-17T16:55:07.058" v="10264" actId="1076"/>
          <ac:picMkLst>
            <pc:docMk/>
            <pc:sldMk cId="2882141172" sldId="5278"/>
            <ac:picMk id="7" creationId="{0C8F4D2F-1AA1-3523-AC6C-4B07136D970B}"/>
          </ac:picMkLst>
        </pc:picChg>
        <pc:picChg chg="mod">
          <ac:chgData name="Fox, Eric" userId="b5381af2-784d-4804-a764-61b3c5471615" providerId="ADAL" clId="{9EF8A7AD-B591-42F3-A2A0-5EFFBE83F1B8}" dt="2026-02-17T16:55:22.264" v="10265" actId="1076"/>
          <ac:picMkLst>
            <pc:docMk/>
            <pc:sldMk cId="2882141172" sldId="5278"/>
            <ac:picMk id="12" creationId="{A8298D6A-4C43-65FC-12BC-758CDAFF161A}"/>
          </ac:picMkLst>
        </pc:picChg>
        <pc:picChg chg="del mod">
          <ac:chgData name="Fox, Eric" userId="b5381af2-784d-4804-a764-61b3c5471615" providerId="ADAL" clId="{9EF8A7AD-B591-42F3-A2A0-5EFFBE83F1B8}" dt="2026-02-17T16:51:11.827" v="10231" actId="21"/>
          <ac:picMkLst>
            <pc:docMk/>
            <pc:sldMk cId="2882141172" sldId="5278"/>
            <ac:picMk id="19" creationId="{81B91895-98B8-B6CA-F586-DD77A87D0F6E}"/>
          </ac:picMkLst>
        </pc:picChg>
        <pc:picChg chg="del mod">
          <ac:chgData name="Fox, Eric" userId="b5381af2-784d-4804-a764-61b3c5471615" providerId="ADAL" clId="{9EF8A7AD-B591-42F3-A2A0-5EFFBE83F1B8}" dt="2026-02-17T16:59:15.256" v="10290" actId="21"/>
          <ac:picMkLst>
            <pc:docMk/>
            <pc:sldMk cId="2882141172" sldId="5278"/>
            <ac:picMk id="24" creationId="{1909DB4A-DAE4-122F-14BC-4B5CE32D9039}"/>
          </ac:picMkLst>
        </pc:picChg>
        <pc:picChg chg="del mod">
          <ac:chgData name="Fox, Eric" userId="b5381af2-784d-4804-a764-61b3c5471615" providerId="ADAL" clId="{9EF8A7AD-B591-42F3-A2A0-5EFFBE83F1B8}" dt="2026-02-17T16:52:35.900" v="10245" actId="478"/>
          <ac:picMkLst>
            <pc:docMk/>
            <pc:sldMk cId="2882141172" sldId="5278"/>
            <ac:picMk id="26" creationId="{9DD154E3-6ABA-7EFF-A078-0CBF46BEF526}"/>
          </ac:picMkLst>
        </pc:picChg>
      </pc:sldChg>
      <pc:sldChg chg="addSp modSp mod">
        <pc:chgData name="Fox, Eric" userId="b5381af2-784d-4804-a764-61b3c5471615" providerId="ADAL" clId="{9EF8A7AD-B591-42F3-A2A0-5EFFBE83F1B8}" dt="2026-02-17T03:06:53.028" v="7980" actId="20577"/>
        <pc:sldMkLst>
          <pc:docMk/>
          <pc:sldMk cId="2690871313" sldId="5285"/>
        </pc:sldMkLst>
        <pc:spChg chg="add mod">
          <ac:chgData name="Fox, Eric" userId="b5381af2-784d-4804-a764-61b3c5471615" providerId="ADAL" clId="{9EF8A7AD-B591-42F3-A2A0-5EFFBE83F1B8}" dt="2026-02-17T03:06:53.028" v="7980" actId="20577"/>
          <ac:spMkLst>
            <pc:docMk/>
            <pc:sldMk cId="2690871313" sldId="5285"/>
            <ac:spMk id="2" creationId="{CE83BC61-9589-6D32-FD28-049B2D7A6867}"/>
          </ac:spMkLst>
        </pc:spChg>
      </pc:sldChg>
      <pc:sldChg chg="addSp delSp modSp mod chgLayout">
        <pc:chgData name="Fox, Eric" userId="b5381af2-784d-4804-a764-61b3c5471615" providerId="ADAL" clId="{9EF8A7AD-B591-42F3-A2A0-5EFFBE83F1B8}" dt="2026-02-17T19:06:59.325" v="10902" actId="255"/>
        <pc:sldMkLst>
          <pc:docMk/>
          <pc:sldMk cId="360623448" sldId="5292"/>
        </pc:sldMkLst>
        <pc:spChg chg="mod ord">
          <ac:chgData name="Fox, Eric" userId="b5381af2-784d-4804-a764-61b3c5471615" providerId="ADAL" clId="{9EF8A7AD-B591-42F3-A2A0-5EFFBE83F1B8}" dt="2026-02-13T18:59:45.252" v="417" actId="20577"/>
          <ac:spMkLst>
            <pc:docMk/>
            <pc:sldMk cId="360623448" sldId="5292"/>
            <ac:spMk id="3" creationId="{64445095-C9DD-B6BE-9F0A-F1A26D4419AC}"/>
          </ac:spMkLst>
        </pc:spChg>
        <pc:spChg chg="add mod ord">
          <ac:chgData name="Fox, Eric" userId="b5381af2-784d-4804-a764-61b3c5471615" providerId="ADAL" clId="{9EF8A7AD-B591-42F3-A2A0-5EFFBE83F1B8}" dt="2026-02-17T19:06:59.325" v="10902" actId="255"/>
          <ac:spMkLst>
            <pc:docMk/>
            <pc:sldMk cId="360623448" sldId="5292"/>
            <ac:spMk id="18" creationId="{F9642394-C77F-E7DC-9B12-13D7CAA35AAD}"/>
          </ac:spMkLst>
        </pc:spChg>
        <pc:spChg chg="add mod">
          <ac:chgData name="Fox, Eric" userId="b5381af2-784d-4804-a764-61b3c5471615" providerId="ADAL" clId="{9EF8A7AD-B591-42F3-A2A0-5EFFBE83F1B8}" dt="2026-02-15T20:00:12.035" v="3522" actId="1076"/>
          <ac:spMkLst>
            <pc:docMk/>
            <pc:sldMk cId="360623448" sldId="5292"/>
            <ac:spMk id="19" creationId="{E31AF3E3-3089-DE6F-28D4-F326E737A696}"/>
          </ac:spMkLst>
        </pc:spChg>
        <pc:picChg chg="add mod">
          <ac:chgData name="Fox, Eric" userId="b5381af2-784d-4804-a764-61b3c5471615" providerId="ADAL" clId="{9EF8A7AD-B591-42F3-A2A0-5EFFBE83F1B8}" dt="2026-02-15T20:00:47.009" v="3527" actId="14100"/>
          <ac:picMkLst>
            <pc:docMk/>
            <pc:sldMk cId="360623448" sldId="5292"/>
            <ac:picMk id="10" creationId="{B81734E1-2594-FE5C-B1AE-1A4167FC84A7}"/>
          </ac:picMkLst>
        </pc:picChg>
        <pc:picChg chg="add mod">
          <ac:chgData name="Fox, Eric" userId="b5381af2-784d-4804-a764-61b3c5471615" providerId="ADAL" clId="{9EF8A7AD-B591-42F3-A2A0-5EFFBE83F1B8}" dt="2026-02-13T15:54:28.727" v="267" actId="1076"/>
          <ac:picMkLst>
            <pc:docMk/>
            <pc:sldMk cId="360623448" sldId="5292"/>
            <ac:picMk id="12" creationId="{E102F85F-6163-B171-A0DE-EF7DBD9CFE2C}"/>
          </ac:picMkLst>
        </pc:picChg>
        <pc:picChg chg="add mod">
          <ac:chgData name="Fox, Eric" userId="b5381af2-784d-4804-a764-61b3c5471615" providerId="ADAL" clId="{9EF8A7AD-B591-42F3-A2A0-5EFFBE83F1B8}" dt="2026-02-13T18:59:33.875" v="411" actId="1076"/>
          <ac:picMkLst>
            <pc:docMk/>
            <pc:sldMk cId="360623448" sldId="5292"/>
            <ac:picMk id="20" creationId="{90D20890-44CB-20B6-4356-39C51340716B}"/>
          </ac:picMkLst>
        </pc:picChg>
      </pc:sldChg>
      <pc:sldChg chg="addSp delSp modSp add mod ord modClrScheme chgLayout">
        <pc:chgData name="Fox, Eric" userId="b5381af2-784d-4804-a764-61b3c5471615" providerId="ADAL" clId="{9EF8A7AD-B591-42F3-A2A0-5EFFBE83F1B8}" dt="2026-02-17T15:23:57.851" v="8346" actId="6549"/>
        <pc:sldMkLst>
          <pc:docMk/>
          <pc:sldMk cId="2423022412" sldId="5299"/>
        </pc:sldMkLst>
        <pc:spChg chg="mod ord">
          <ac:chgData name="Fox, Eric" userId="b5381af2-784d-4804-a764-61b3c5471615" providerId="ADAL" clId="{9EF8A7AD-B591-42F3-A2A0-5EFFBE83F1B8}" dt="2026-02-13T22:14:59.584" v="2528" actId="6549"/>
          <ac:spMkLst>
            <pc:docMk/>
            <pc:sldMk cId="2423022412" sldId="5299"/>
            <ac:spMk id="3" creationId="{5AA533E2-63B9-311D-F6F0-74E74A24D015}"/>
          </ac:spMkLst>
        </pc:spChg>
        <pc:spChg chg="add mod ord">
          <ac:chgData name="Fox, Eric" userId="b5381af2-784d-4804-a764-61b3c5471615" providerId="ADAL" clId="{9EF8A7AD-B591-42F3-A2A0-5EFFBE83F1B8}" dt="2026-02-15T22:11:43.033" v="4832" actId="6549"/>
          <ac:spMkLst>
            <pc:docMk/>
            <pc:sldMk cId="2423022412" sldId="5299"/>
            <ac:spMk id="12" creationId="{DA818B5A-1758-3089-9EB0-C276B8DCC42C}"/>
          </ac:spMkLst>
        </pc:spChg>
        <pc:spChg chg="add mod">
          <ac:chgData name="Fox, Eric" userId="b5381af2-784d-4804-a764-61b3c5471615" providerId="ADAL" clId="{9EF8A7AD-B591-42F3-A2A0-5EFFBE83F1B8}" dt="2026-02-17T15:23:57.851" v="8346" actId="6549"/>
          <ac:spMkLst>
            <pc:docMk/>
            <pc:sldMk cId="2423022412" sldId="5299"/>
            <ac:spMk id="14" creationId="{C58A8BF9-71D5-B8E9-4FA1-B2786FA5109F}"/>
          </ac:spMkLst>
        </pc:spChg>
        <pc:picChg chg="add mod">
          <ac:chgData name="Fox, Eric" userId="b5381af2-784d-4804-a764-61b3c5471615" providerId="ADAL" clId="{9EF8A7AD-B591-42F3-A2A0-5EFFBE83F1B8}" dt="2026-02-13T22:14:24.961" v="2510" actId="14100"/>
          <ac:picMkLst>
            <pc:docMk/>
            <pc:sldMk cId="2423022412" sldId="5299"/>
            <ac:picMk id="10" creationId="{29394FB2-26AA-FED0-9FD3-95A29B49915A}"/>
          </ac:picMkLst>
        </pc:picChg>
        <pc:picChg chg="add mod">
          <ac:chgData name="Fox, Eric" userId="b5381af2-784d-4804-a764-61b3c5471615" providerId="ADAL" clId="{9EF8A7AD-B591-42F3-A2A0-5EFFBE83F1B8}" dt="2026-02-13T22:16:04.213" v="2535" actId="14100"/>
          <ac:picMkLst>
            <pc:docMk/>
            <pc:sldMk cId="2423022412" sldId="5299"/>
            <ac:picMk id="11" creationId="{008B0822-A2B7-46AD-2DDC-A0E9AEBCF91B}"/>
          </ac:picMkLst>
        </pc:picChg>
        <pc:picChg chg="add mod">
          <ac:chgData name="Fox, Eric" userId="b5381af2-784d-4804-a764-61b3c5471615" providerId="ADAL" clId="{9EF8A7AD-B591-42F3-A2A0-5EFFBE83F1B8}" dt="2026-02-13T22:16:11.032" v="2538" actId="1076"/>
          <ac:picMkLst>
            <pc:docMk/>
            <pc:sldMk cId="2423022412" sldId="5299"/>
            <ac:picMk id="16" creationId="{B560544E-1ED5-E23D-E32D-0F2774C6B927}"/>
          </ac:picMkLst>
        </pc:picChg>
        <pc:picChg chg="add mod ord">
          <ac:chgData name="Fox, Eric" userId="b5381af2-784d-4804-a764-61b3c5471615" providerId="ADAL" clId="{9EF8A7AD-B591-42F3-A2A0-5EFFBE83F1B8}" dt="2026-02-13T22:33:24.670" v="2554" actId="1035"/>
          <ac:picMkLst>
            <pc:docMk/>
            <pc:sldMk cId="2423022412" sldId="5299"/>
            <ac:picMk id="17" creationId="{68A1C461-B729-44B1-6697-A3AB031B6723}"/>
          </ac:picMkLst>
        </pc:picChg>
      </pc:sldChg>
      <pc:sldChg chg="addSp delSp modSp add mod">
        <pc:chgData name="Fox, Eric" userId="b5381af2-784d-4804-a764-61b3c5471615" providerId="ADAL" clId="{9EF8A7AD-B591-42F3-A2A0-5EFFBE83F1B8}" dt="2026-02-17T17:03:10.758" v="10297" actId="20577"/>
        <pc:sldMkLst>
          <pc:docMk/>
          <pc:sldMk cId="3995350471" sldId="5301"/>
        </pc:sldMkLst>
        <pc:spChg chg="mod">
          <ac:chgData name="Fox, Eric" userId="b5381af2-784d-4804-a764-61b3c5471615" providerId="ADAL" clId="{9EF8A7AD-B591-42F3-A2A0-5EFFBE83F1B8}" dt="2026-02-16T21:40:38.348" v="5112" actId="6549"/>
          <ac:spMkLst>
            <pc:docMk/>
            <pc:sldMk cId="3995350471" sldId="5301"/>
            <ac:spMk id="3" creationId="{FEBAFF40-9779-6317-D341-46922E77605E}"/>
          </ac:spMkLst>
        </pc:spChg>
        <pc:spChg chg="add mod">
          <ac:chgData name="Fox, Eric" userId="b5381af2-784d-4804-a764-61b3c5471615" providerId="ADAL" clId="{9EF8A7AD-B591-42F3-A2A0-5EFFBE83F1B8}" dt="2026-02-17T17:03:10.758" v="10297" actId="20577"/>
          <ac:spMkLst>
            <pc:docMk/>
            <pc:sldMk cId="3995350471" sldId="5301"/>
            <ac:spMk id="7" creationId="{EDE258CC-D33A-0EDB-EEDD-0C2557BB8830}"/>
          </ac:spMkLst>
        </pc:spChg>
        <pc:spChg chg="mod">
          <ac:chgData name="Fox, Eric" userId="b5381af2-784d-4804-a764-61b3c5471615" providerId="ADAL" clId="{9EF8A7AD-B591-42F3-A2A0-5EFFBE83F1B8}" dt="2026-02-15T19:54:58.372" v="3330" actId="1076"/>
          <ac:spMkLst>
            <pc:docMk/>
            <pc:sldMk cId="3995350471" sldId="5301"/>
            <ac:spMk id="19" creationId="{210D37E4-F28B-7174-DC45-62230F7932DF}"/>
          </ac:spMkLst>
        </pc:spChg>
        <pc:picChg chg="add mod">
          <ac:chgData name="Fox, Eric" userId="b5381af2-784d-4804-a764-61b3c5471615" providerId="ADAL" clId="{9EF8A7AD-B591-42F3-A2A0-5EFFBE83F1B8}" dt="2026-02-15T19:54:26.595" v="3321" actId="1076"/>
          <ac:picMkLst>
            <pc:docMk/>
            <pc:sldMk cId="3995350471" sldId="5301"/>
            <ac:picMk id="5" creationId="{271B1470-6D08-1D73-E385-E347E225AA95}"/>
          </ac:picMkLst>
        </pc:picChg>
        <pc:picChg chg="add mod">
          <ac:chgData name="Fox, Eric" userId="b5381af2-784d-4804-a764-61b3c5471615" providerId="ADAL" clId="{9EF8A7AD-B591-42F3-A2A0-5EFFBE83F1B8}" dt="2026-02-13T19:08:56.039" v="607" actId="1582"/>
          <ac:picMkLst>
            <pc:docMk/>
            <pc:sldMk cId="3995350471" sldId="5301"/>
            <ac:picMk id="8" creationId="{C1178C6A-4D26-1FEB-958B-408474F5CE68}"/>
          </ac:picMkLst>
        </pc:picChg>
        <pc:picChg chg="add mod">
          <ac:chgData name="Fox, Eric" userId="b5381af2-784d-4804-a764-61b3c5471615" providerId="ADAL" clId="{9EF8A7AD-B591-42F3-A2A0-5EFFBE83F1B8}" dt="2026-02-13T19:09:06.856" v="609" actId="14100"/>
          <ac:picMkLst>
            <pc:docMk/>
            <pc:sldMk cId="3995350471" sldId="5301"/>
            <ac:picMk id="11" creationId="{89C43770-90B1-15F6-9141-8F9F4CDDFF91}"/>
          </ac:picMkLst>
        </pc:picChg>
      </pc:sldChg>
      <pc:sldChg chg="addSp delSp modSp add mod">
        <pc:chgData name="Fox, Eric" userId="b5381af2-784d-4804-a764-61b3c5471615" providerId="ADAL" clId="{9EF8A7AD-B591-42F3-A2A0-5EFFBE83F1B8}" dt="2026-02-17T19:10:01.122" v="11009" actId="478"/>
        <pc:sldMkLst>
          <pc:docMk/>
          <pc:sldMk cId="315770208" sldId="5308"/>
        </pc:sldMkLst>
        <pc:spChg chg="add del mod">
          <ac:chgData name="Fox, Eric" userId="b5381af2-784d-4804-a764-61b3c5471615" providerId="ADAL" clId="{9EF8A7AD-B591-42F3-A2A0-5EFFBE83F1B8}" dt="2026-02-17T19:10:01.122" v="11009" actId="478"/>
          <ac:spMkLst>
            <pc:docMk/>
            <pc:sldMk cId="315770208" sldId="5308"/>
            <ac:spMk id="3" creationId="{781C2B35-F7D5-E2B5-3F96-9990A1ACD1E5}"/>
          </ac:spMkLst>
        </pc:spChg>
        <pc:spChg chg="add mod">
          <ac:chgData name="Fox, Eric" userId="b5381af2-784d-4804-a764-61b3c5471615" providerId="ADAL" clId="{9EF8A7AD-B591-42F3-A2A0-5EFFBE83F1B8}" dt="2026-02-14T04:22:05.711" v="3160"/>
          <ac:spMkLst>
            <pc:docMk/>
            <pc:sldMk cId="315770208" sldId="5308"/>
            <ac:spMk id="8" creationId="{D2510BF7-56FC-AEC5-6F5D-03CA2005FB38}"/>
          </ac:spMkLst>
        </pc:spChg>
        <pc:spChg chg="add mod">
          <ac:chgData name="Fox, Eric" userId="b5381af2-784d-4804-a764-61b3c5471615" providerId="ADAL" clId="{9EF8A7AD-B591-42F3-A2A0-5EFFBE83F1B8}" dt="2026-02-17T19:09:49.198" v="11008" actId="6549"/>
          <ac:spMkLst>
            <pc:docMk/>
            <pc:sldMk cId="315770208" sldId="5308"/>
            <ac:spMk id="9" creationId="{517400E0-F7CA-4AB7-9CAC-13F30DD2E229}"/>
          </ac:spMkLst>
        </pc:spChg>
        <pc:picChg chg="add mod">
          <ac:chgData name="Fox, Eric" userId="b5381af2-784d-4804-a764-61b3c5471615" providerId="ADAL" clId="{9EF8A7AD-B591-42F3-A2A0-5EFFBE83F1B8}" dt="2026-02-14T04:22:31.074" v="3163"/>
          <ac:picMkLst>
            <pc:docMk/>
            <pc:sldMk cId="315770208" sldId="5308"/>
            <ac:picMk id="13" creationId="{70B11387-6747-E394-6BC0-577BFEBE94DC}"/>
          </ac:picMkLst>
        </pc:picChg>
        <pc:picChg chg="add mod">
          <ac:chgData name="Fox, Eric" userId="b5381af2-784d-4804-a764-61b3c5471615" providerId="ADAL" clId="{9EF8A7AD-B591-42F3-A2A0-5EFFBE83F1B8}" dt="2026-02-14T04:22:44.721" v="3164"/>
          <ac:picMkLst>
            <pc:docMk/>
            <pc:sldMk cId="315770208" sldId="5308"/>
            <ac:picMk id="15" creationId="{CFCE7CA6-B559-C3B7-4814-55A58FA0E647}"/>
          </ac:picMkLst>
        </pc:picChg>
        <pc:picChg chg="add mod">
          <ac:chgData name="Fox, Eric" userId="b5381af2-784d-4804-a764-61b3c5471615" providerId="ADAL" clId="{9EF8A7AD-B591-42F3-A2A0-5EFFBE83F1B8}" dt="2026-02-14T04:22:44.721" v="3164"/>
          <ac:picMkLst>
            <pc:docMk/>
            <pc:sldMk cId="315770208" sldId="5308"/>
            <ac:picMk id="18" creationId="{8F077F39-99F1-1B0C-ED1C-E07B0E2AFDCF}"/>
          </ac:picMkLst>
        </pc:picChg>
      </pc:sldChg>
      <pc:sldChg chg="modSp add mod">
        <pc:chgData name="Fox, Eric" userId="b5381af2-784d-4804-a764-61b3c5471615" providerId="ADAL" clId="{9EF8A7AD-B591-42F3-A2A0-5EFFBE83F1B8}" dt="2026-02-15T22:08:24.425" v="4679" actId="207"/>
        <pc:sldMkLst>
          <pc:docMk/>
          <pc:sldMk cId="1536715726" sldId="5309"/>
        </pc:sldMkLst>
        <pc:spChg chg="mod">
          <ac:chgData name="Fox, Eric" userId="b5381af2-784d-4804-a764-61b3c5471615" providerId="ADAL" clId="{9EF8A7AD-B591-42F3-A2A0-5EFFBE83F1B8}" dt="2026-02-15T22:08:24.425" v="4679" actId="207"/>
          <ac:spMkLst>
            <pc:docMk/>
            <pc:sldMk cId="1536715726" sldId="5309"/>
            <ac:spMk id="3" creationId="{3DD1546A-742B-900F-EC52-E8A01C1FB2AE}"/>
          </ac:spMkLst>
        </pc:spChg>
      </pc:sldChg>
      <pc:sldChg chg="addSp delSp modSp add mod ord modClrScheme chgLayout">
        <pc:chgData name="Fox, Eric" userId="b5381af2-784d-4804-a764-61b3c5471615" providerId="ADAL" clId="{9EF8A7AD-B591-42F3-A2A0-5EFFBE83F1B8}" dt="2026-02-17T17:01:17.994" v="10296" actId="6549"/>
        <pc:sldMkLst>
          <pc:docMk/>
          <pc:sldMk cId="1029279230" sldId="5310"/>
        </pc:sldMkLst>
        <pc:spChg chg="mod ord">
          <ac:chgData name="Fox, Eric" userId="b5381af2-784d-4804-a764-61b3c5471615" providerId="ADAL" clId="{9EF8A7AD-B591-42F3-A2A0-5EFFBE83F1B8}" dt="2026-02-15T22:08:19.136" v="4678" actId="207"/>
          <ac:spMkLst>
            <pc:docMk/>
            <pc:sldMk cId="1029279230" sldId="5310"/>
            <ac:spMk id="3" creationId="{B62DD507-5270-C4ED-BD90-97F8DD8E377D}"/>
          </ac:spMkLst>
        </pc:spChg>
        <pc:spChg chg="add mod ord">
          <ac:chgData name="Fox, Eric" userId="b5381af2-784d-4804-a764-61b3c5471615" providerId="ADAL" clId="{9EF8A7AD-B591-42F3-A2A0-5EFFBE83F1B8}" dt="2026-02-17T17:01:17.994" v="10296" actId="6549"/>
          <ac:spMkLst>
            <pc:docMk/>
            <pc:sldMk cId="1029279230" sldId="5310"/>
            <ac:spMk id="26" creationId="{4E50685C-8318-F8C5-7CC5-2F127CEE0E39}"/>
          </ac:spMkLst>
        </pc:spChg>
        <pc:picChg chg="add mod ord">
          <ac:chgData name="Fox, Eric" userId="b5381af2-784d-4804-a764-61b3c5471615" providerId="ADAL" clId="{9EF8A7AD-B591-42F3-A2A0-5EFFBE83F1B8}" dt="2026-02-15T21:51:34.746" v="3941" actId="14100"/>
          <ac:picMkLst>
            <pc:docMk/>
            <pc:sldMk cId="1029279230" sldId="5310"/>
            <ac:picMk id="5" creationId="{5A26E259-EE9D-23BF-7AD5-19CCDEAB5F6C}"/>
          </ac:picMkLst>
        </pc:picChg>
        <pc:picChg chg="add mod">
          <ac:chgData name="Fox, Eric" userId="b5381af2-784d-4804-a764-61b3c5471615" providerId="ADAL" clId="{9EF8A7AD-B591-42F3-A2A0-5EFFBE83F1B8}" dt="2026-02-15T21:52:28.544" v="3948" actId="1582"/>
          <ac:picMkLst>
            <pc:docMk/>
            <pc:sldMk cId="1029279230" sldId="5310"/>
            <ac:picMk id="6" creationId="{ABA75A52-439E-EDE0-3897-24B2A9F2B94B}"/>
          </ac:picMkLst>
        </pc:picChg>
        <pc:picChg chg="add mod">
          <ac:chgData name="Fox, Eric" userId="b5381af2-784d-4804-a764-61b3c5471615" providerId="ADAL" clId="{9EF8A7AD-B591-42F3-A2A0-5EFFBE83F1B8}" dt="2026-02-15T21:53:52.058" v="3956" actId="1038"/>
          <ac:picMkLst>
            <pc:docMk/>
            <pc:sldMk cId="1029279230" sldId="5310"/>
            <ac:picMk id="9" creationId="{AFA5F4D6-41B8-D0C8-FFC9-F15BCBB68BB3}"/>
          </ac:picMkLst>
        </pc:picChg>
        <pc:picChg chg="add mod">
          <ac:chgData name="Fox, Eric" userId="b5381af2-784d-4804-a764-61b3c5471615" providerId="ADAL" clId="{9EF8A7AD-B591-42F3-A2A0-5EFFBE83F1B8}" dt="2026-02-15T21:57:16.402" v="3975" actId="1076"/>
          <ac:picMkLst>
            <pc:docMk/>
            <pc:sldMk cId="1029279230" sldId="5310"/>
            <ac:picMk id="25" creationId="{E6E35422-9251-CA60-EA07-893E370EF245}"/>
          </ac:picMkLst>
        </pc:picChg>
      </pc:sldChg>
      <pc:sldChg chg="addSp delSp modSp new mod chgLayout">
        <pc:chgData name="Fox, Eric" userId="b5381af2-784d-4804-a764-61b3c5471615" providerId="ADAL" clId="{9EF8A7AD-B591-42F3-A2A0-5EFFBE83F1B8}" dt="2026-02-17T00:49:06.781" v="6869" actId="6549"/>
        <pc:sldMkLst>
          <pc:docMk/>
          <pc:sldMk cId="56088909" sldId="5311"/>
        </pc:sldMkLst>
        <pc:spChg chg="del mod">
          <ac:chgData name="Fox, Eric" userId="b5381af2-784d-4804-a764-61b3c5471615" providerId="ADAL" clId="{9EF8A7AD-B591-42F3-A2A0-5EFFBE83F1B8}" dt="2026-02-16T21:42:55.514" v="5157" actId="478"/>
          <ac:spMkLst>
            <pc:docMk/>
            <pc:sldMk cId="56088909" sldId="5311"/>
            <ac:spMk id="2" creationId="{B29BF954-44FA-E814-9FAB-C8F482C054E7}"/>
          </ac:spMkLst>
        </pc:spChg>
        <pc:spChg chg="mod ord">
          <ac:chgData name="Fox, Eric" userId="b5381af2-784d-4804-a764-61b3c5471615" providerId="ADAL" clId="{9EF8A7AD-B591-42F3-A2A0-5EFFBE83F1B8}" dt="2026-02-16T23:30:14.842" v="6475" actId="700"/>
          <ac:spMkLst>
            <pc:docMk/>
            <pc:sldMk cId="56088909" sldId="5311"/>
            <ac:spMk id="3" creationId="{FA1DC5A9-68E7-79D3-A47A-3486486C6789}"/>
          </ac:spMkLst>
        </pc:spChg>
        <pc:spChg chg="mod ord">
          <ac:chgData name="Fox, Eric" userId="b5381af2-784d-4804-a764-61b3c5471615" providerId="ADAL" clId="{9EF8A7AD-B591-42F3-A2A0-5EFFBE83F1B8}" dt="2026-02-16T23:30:14.842" v="6475" actId="700"/>
          <ac:spMkLst>
            <pc:docMk/>
            <pc:sldMk cId="56088909" sldId="5311"/>
            <ac:spMk id="5" creationId="{9EED058C-FA77-5101-176E-8C553B3635E4}"/>
          </ac:spMkLst>
        </pc:spChg>
        <pc:spChg chg="add mod">
          <ac:chgData name="Fox, Eric" userId="b5381af2-784d-4804-a764-61b3c5471615" providerId="ADAL" clId="{9EF8A7AD-B591-42F3-A2A0-5EFFBE83F1B8}" dt="2026-02-17T00:47:52.162" v="6776" actId="1076"/>
          <ac:spMkLst>
            <pc:docMk/>
            <pc:sldMk cId="56088909" sldId="5311"/>
            <ac:spMk id="9" creationId="{B7CE4322-A1EC-2968-B6BD-466EE013D41D}"/>
          </ac:spMkLst>
        </pc:spChg>
        <pc:spChg chg="add mod">
          <ac:chgData name="Fox, Eric" userId="b5381af2-784d-4804-a764-61b3c5471615" providerId="ADAL" clId="{9EF8A7AD-B591-42F3-A2A0-5EFFBE83F1B8}" dt="2026-02-16T23:29:23.596" v="6466" actId="6549"/>
          <ac:spMkLst>
            <pc:docMk/>
            <pc:sldMk cId="56088909" sldId="5311"/>
            <ac:spMk id="10" creationId="{D7C8D774-E005-E0F2-C582-16F9B3B40F02}"/>
          </ac:spMkLst>
        </pc:spChg>
        <pc:spChg chg="add del">
          <ac:chgData name="Fox, Eric" userId="b5381af2-784d-4804-a764-61b3c5471615" providerId="ADAL" clId="{9EF8A7AD-B591-42F3-A2A0-5EFFBE83F1B8}" dt="2026-02-16T23:08:57.001" v="6389" actId="26606"/>
          <ac:spMkLst>
            <pc:docMk/>
            <pc:sldMk cId="56088909" sldId="5311"/>
            <ac:spMk id="11" creationId="{DFF0329A-25FD-8327-07D0-4BD5479A2C47}"/>
          </ac:spMkLst>
        </pc:spChg>
        <pc:spChg chg="add del mod">
          <ac:chgData name="Fox, Eric" userId="b5381af2-784d-4804-a764-61b3c5471615" providerId="ADAL" clId="{9EF8A7AD-B591-42F3-A2A0-5EFFBE83F1B8}" dt="2026-02-16T23:30:04.919" v="6474"/>
          <ac:spMkLst>
            <pc:docMk/>
            <pc:sldMk cId="56088909" sldId="5311"/>
            <ac:spMk id="12" creationId="{BCCA38A7-1BD4-132F-FD2F-E3A1BDA1AB9C}"/>
          </ac:spMkLst>
        </pc:spChg>
        <pc:spChg chg="add del mod ord">
          <ac:chgData name="Fox, Eric" userId="b5381af2-784d-4804-a764-61b3c5471615" providerId="ADAL" clId="{9EF8A7AD-B591-42F3-A2A0-5EFFBE83F1B8}" dt="2026-02-17T00:49:06.781" v="6869" actId="6549"/>
          <ac:spMkLst>
            <pc:docMk/>
            <pc:sldMk cId="56088909" sldId="5311"/>
            <ac:spMk id="13" creationId="{E0B71875-B707-2CF3-3CC6-B13F9C78D2B5}"/>
          </ac:spMkLst>
        </pc:spChg>
        <pc:spChg chg="add del mod ord">
          <ac:chgData name="Fox, Eric" userId="b5381af2-784d-4804-a764-61b3c5471615" providerId="ADAL" clId="{9EF8A7AD-B591-42F3-A2A0-5EFFBE83F1B8}" dt="2026-02-16T23:30:17.162" v="6476" actId="478"/>
          <ac:spMkLst>
            <pc:docMk/>
            <pc:sldMk cId="56088909" sldId="5311"/>
            <ac:spMk id="14" creationId="{19ABCA4E-374D-304E-DB79-62D2091DF12D}"/>
          </ac:spMkLst>
        </pc:spChg>
        <pc:spChg chg="add del mod">
          <ac:chgData name="Fox, Eric" userId="b5381af2-784d-4804-a764-61b3c5471615" providerId="ADAL" clId="{9EF8A7AD-B591-42F3-A2A0-5EFFBE83F1B8}" dt="2026-02-16T23:33:30.432" v="6735" actId="478"/>
          <ac:spMkLst>
            <pc:docMk/>
            <pc:sldMk cId="56088909" sldId="5311"/>
            <ac:spMk id="16" creationId="{F11687B3-B164-4E93-BAE3-71C2D2719F4A}"/>
          </ac:spMkLst>
        </pc:spChg>
        <pc:picChg chg="add del mod ord">
          <ac:chgData name="Fox, Eric" userId="b5381af2-784d-4804-a764-61b3c5471615" providerId="ADAL" clId="{9EF8A7AD-B591-42F3-A2A0-5EFFBE83F1B8}" dt="2026-02-16T23:09:33.631" v="6397" actId="478"/>
          <ac:picMkLst>
            <pc:docMk/>
            <pc:sldMk cId="56088909" sldId="5311"/>
            <ac:picMk id="6" creationId="{10A02EB2-2C0A-557B-306F-2EBD6069E6E1}"/>
          </ac:picMkLst>
        </pc:picChg>
        <pc:picChg chg="add del mod">
          <ac:chgData name="Fox, Eric" userId="b5381af2-784d-4804-a764-61b3c5471615" providerId="ADAL" clId="{9EF8A7AD-B591-42F3-A2A0-5EFFBE83F1B8}" dt="2026-02-16T23:33:37.672" v="6736" actId="478"/>
          <ac:picMkLst>
            <pc:docMk/>
            <pc:sldMk cId="56088909" sldId="5311"/>
            <ac:picMk id="7" creationId="{1EE89905-A4DE-66C3-BDD0-278522DA6C7C}"/>
          </ac:picMkLst>
        </pc:picChg>
        <pc:picChg chg="add del mod">
          <ac:chgData name="Fox, Eric" userId="b5381af2-784d-4804-a764-61b3c5471615" providerId="ADAL" clId="{9EF8A7AD-B591-42F3-A2A0-5EFFBE83F1B8}" dt="2026-02-16T23:35:24.014" v="6753" actId="478"/>
          <ac:picMkLst>
            <pc:docMk/>
            <pc:sldMk cId="56088909" sldId="5311"/>
            <ac:picMk id="8" creationId="{19B0F999-C62C-A66D-5D2D-A47D3CDAF350}"/>
          </ac:picMkLst>
        </pc:picChg>
        <pc:picChg chg="add mod ord">
          <ac:chgData name="Fox, Eric" userId="b5381af2-784d-4804-a764-61b3c5471615" providerId="ADAL" clId="{9EF8A7AD-B591-42F3-A2A0-5EFFBE83F1B8}" dt="2026-02-16T23:35:12.752" v="6752" actId="14100"/>
          <ac:picMkLst>
            <pc:docMk/>
            <pc:sldMk cId="56088909" sldId="5311"/>
            <ac:picMk id="17" creationId="{8C8A489B-2580-CA19-89B8-712947913931}"/>
          </ac:picMkLst>
        </pc:picChg>
        <pc:picChg chg="add mod ord">
          <ac:chgData name="Fox, Eric" userId="b5381af2-784d-4804-a764-61b3c5471615" providerId="ADAL" clId="{9EF8A7AD-B591-42F3-A2A0-5EFFBE83F1B8}" dt="2026-02-16T23:36:32.987" v="6760" actId="167"/>
          <ac:picMkLst>
            <pc:docMk/>
            <pc:sldMk cId="56088909" sldId="5311"/>
            <ac:picMk id="18" creationId="{64E95C77-7809-9193-C5B4-B6879259D953}"/>
          </ac:picMkLst>
        </pc:picChg>
        <pc:picChg chg="add del mod">
          <ac:chgData name="Fox, Eric" userId="b5381af2-784d-4804-a764-61b3c5471615" providerId="ADAL" clId="{9EF8A7AD-B591-42F3-A2A0-5EFFBE83F1B8}" dt="2026-02-17T00:44:41.916" v="6764" actId="478"/>
          <ac:picMkLst>
            <pc:docMk/>
            <pc:sldMk cId="56088909" sldId="5311"/>
            <ac:picMk id="19" creationId="{89CFE51F-FFAD-6040-E8D1-B7323B00D6E4}"/>
          </ac:picMkLst>
        </pc:picChg>
        <pc:picChg chg="add mod">
          <ac:chgData name="Fox, Eric" userId="b5381af2-784d-4804-a764-61b3c5471615" providerId="ADAL" clId="{9EF8A7AD-B591-42F3-A2A0-5EFFBE83F1B8}" dt="2026-02-17T00:48:04.456" v="6777" actId="1076"/>
          <ac:picMkLst>
            <pc:docMk/>
            <pc:sldMk cId="56088909" sldId="5311"/>
            <ac:picMk id="20" creationId="{B7C6A506-0713-5CF3-A462-66D89F92EFDD}"/>
          </ac:picMkLst>
        </pc:picChg>
        <pc:picChg chg="add del mod">
          <ac:chgData name="Fox, Eric" userId="b5381af2-784d-4804-a764-61b3c5471615" providerId="ADAL" clId="{9EF8A7AD-B591-42F3-A2A0-5EFFBE83F1B8}" dt="2026-02-17T00:47:08.504" v="6770" actId="478"/>
          <ac:picMkLst>
            <pc:docMk/>
            <pc:sldMk cId="56088909" sldId="5311"/>
            <ac:picMk id="21" creationId="{590E8598-4DA8-7FEA-3E3A-39B5F8C27C90}"/>
          </ac:picMkLst>
        </pc:picChg>
        <pc:picChg chg="add mod">
          <ac:chgData name="Fox, Eric" userId="b5381af2-784d-4804-a764-61b3c5471615" providerId="ADAL" clId="{9EF8A7AD-B591-42F3-A2A0-5EFFBE83F1B8}" dt="2026-02-17T00:48:10.299" v="6778" actId="1076"/>
          <ac:picMkLst>
            <pc:docMk/>
            <pc:sldMk cId="56088909" sldId="5311"/>
            <ac:picMk id="22" creationId="{37758F39-43D6-E2B5-6E55-452727D8E95A}"/>
          </ac:picMkLst>
        </pc:picChg>
      </pc:sldChg>
      <pc:sldChg chg="addSp delSp add mod">
        <pc:chgData name="Fox, Eric" userId="b5381af2-784d-4804-a764-61b3c5471615" providerId="ADAL" clId="{9EF8A7AD-B591-42F3-A2A0-5EFFBE83F1B8}" dt="2026-02-16T21:57:01.730" v="5160" actId="478"/>
        <pc:sldMkLst>
          <pc:docMk/>
          <pc:sldMk cId="1654030047" sldId="5312"/>
        </pc:sldMkLst>
        <pc:picChg chg="add del">
          <ac:chgData name="Fox, Eric" userId="b5381af2-784d-4804-a764-61b3c5471615" providerId="ADAL" clId="{9EF8A7AD-B591-42F3-A2A0-5EFFBE83F1B8}" dt="2026-02-16T21:57:01.730" v="5160" actId="478"/>
          <ac:picMkLst>
            <pc:docMk/>
            <pc:sldMk cId="1654030047" sldId="5312"/>
            <ac:picMk id="7" creationId="{DA3BAABE-3D10-98B5-058F-5EF4C8E2A9D8}"/>
          </ac:picMkLst>
        </pc:picChg>
      </pc:sldChg>
      <pc:sldChg chg="addSp delSp modSp add mod">
        <pc:chgData name="Fox, Eric" userId="b5381af2-784d-4804-a764-61b3c5471615" providerId="ADAL" clId="{9EF8A7AD-B591-42F3-A2A0-5EFFBE83F1B8}" dt="2026-02-16T22:50:38.631" v="5751" actId="478"/>
        <pc:sldMkLst>
          <pc:docMk/>
          <pc:sldMk cId="51959247" sldId="5313"/>
        </pc:sldMkLst>
        <pc:spChg chg="del">
          <ac:chgData name="Fox, Eric" userId="b5381af2-784d-4804-a764-61b3c5471615" providerId="ADAL" clId="{9EF8A7AD-B591-42F3-A2A0-5EFFBE83F1B8}" dt="2026-02-16T21:57:18.537" v="5164" actId="478"/>
          <ac:spMkLst>
            <pc:docMk/>
            <pc:sldMk cId="51959247" sldId="5313"/>
            <ac:spMk id="3" creationId="{92D3C628-0B55-4AF7-D4B1-5832C529A651}"/>
          </ac:spMkLst>
        </pc:spChg>
        <pc:spChg chg="add mod">
          <ac:chgData name="Fox, Eric" userId="b5381af2-784d-4804-a764-61b3c5471615" providerId="ADAL" clId="{9EF8A7AD-B591-42F3-A2A0-5EFFBE83F1B8}" dt="2026-02-16T22:43:19.612" v="5645" actId="1076"/>
          <ac:spMkLst>
            <pc:docMk/>
            <pc:sldMk cId="51959247" sldId="5313"/>
            <ac:spMk id="4" creationId="{BEDABA13-F280-9B5D-6B20-45F433DB1259}"/>
          </ac:spMkLst>
        </pc:spChg>
        <pc:spChg chg="add mod">
          <ac:chgData name="Fox, Eric" userId="b5381af2-784d-4804-a764-61b3c5471615" providerId="ADAL" clId="{9EF8A7AD-B591-42F3-A2A0-5EFFBE83F1B8}" dt="2026-02-16T22:22:24.157" v="5250" actId="20577"/>
          <ac:spMkLst>
            <pc:docMk/>
            <pc:sldMk cId="51959247" sldId="5313"/>
            <ac:spMk id="8" creationId="{B969D987-AEBB-F417-F718-2CE4EFA0A488}"/>
          </ac:spMkLst>
        </pc:spChg>
        <pc:spChg chg="add del mod">
          <ac:chgData name="Fox, Eric" userId="b5381af2-784d-4804-a764-61b3c5471615" providerId="ADAL" clId="{9EF8A7AD-B591-42F3-A2A0-5EFFBE83F1B8}" dt="2026-02-16T22:50:38.631" v="5751" actId="478"/>
          <ac:spMkLst>
            <pc:docMk/>
            <pc:sldMk cId="51959247" sldId="5313"/>
            <ac:spMk id="21" creationId="{3F090C9A-1A54-5DF9-7654-9C8444A53AEB}"/>
          </ac:spMkLst>
        </pc:spChg>
        <pc:spChg chg="del mod">
          <ac:chgData name="Fox, Eric" userId="b5381af2-784d-4804-a764-61b3c5471615" providerId="ADAL" clId="{9EF8A7AD-B591-42F3-A2A0-5EFFBE83F1B8}" dt="2026-02-16T21:57:17.061" v="5163" actId="478"/>
          <ac:spMkLst>
            <pc:docMk/>
            <pc:sldMk cId="51959247" sldId="5313"/>
            <ac:spMk id="26" creationId="{CE0EE20F-2810-A60F-FBE8-D3390BD8A7D5}"/>
          </ac:spMkLst>
        </pc:spChg>
        <pc:picChg chg="del">
          <ac:chgData name="Fox, Eric" userId="b5381af2-784d-4804-a764-61b3c5471615" providerId="ADAL" clId="{9EF8A7AD-B591-42F3-A2A0-5EFFBE83F1B8}" dt="2026-02-16T21:57:40.031" v="5186" actId="478"/>
          <ac:picMkLst>
            <pc:docMk/>
            <pc:sldMk cId="51959247" sldId="5313"/>
            <ac:picMk id="5" creationId="{1A7A23DA-B2A5-D57F-9D23-F230B317198E}"/>
          </ac:picMkLst>
        </pc:picChg>
        <pc:picChg chg="del">
          <ac:chgData name="Fox, Eric" userId="b5381af2-784d-4804-a764-61b3c5471615" providerId="ADAL" clId="{9EF8A7AD-B591-42F3-A2A0-5EFFBE83F1B8}" dt="2026-02-16T21:57:42.430" v="5188" actId="478"/>
          <ac:picMkLst>
            <pc:docMk/>
            <pc:sldMk cId="51959247" sldId="5313"/>
            <ac:picMk id="6" creationId="{8992421F-FA6A-7749-9AC6-AEDB3290A43D}"/>
          </ac:picMkLst>
        </pc:picChg>
        <pc:picChg chg="del">
          <ac:chgData name="Fox, Eric" userId="b5381af2-784d-4804-a764-61b3c5471615" providerId="ADAL" clId="{9EF8A7AD-B591-42F3-A2A0-5EFFBE83F1B8}" dt="2026-02-16T21:57:41.255" v="5187" actId="478"/>
          <ac:picMkLst>
            <pc:docMk/>
            <pc:sldMk cId="51959247" sldId="5313"/>
            <ac:picMk id="9" creationId="{AB15E2FB-BE55-2627-6EBD-00C644338948}"/>
          </ac:picMkLst>
        </pc:picChg>
        <pc:picChg chg="add mod">
          <ac:chgData name="Fox, Eric" userId="b5381af2-784d-4804-a764-61b3c5471615" providerId="ADAL" clId="{9EF8A7AD-B591-42F3-A2A0-5EFFBE83F1B8}" dt="2026-02-16T22:21:46.201" v="5234" actId="14100"/>
          <ac:picMkLst>
            <pc:docMk/>
            <pc:sldMk cId="51959247" sldId="5313"/>
            <ac:picMk id="10" creationId="{4449449C-B1BF-A7DF-A94F-27C8BEFD6EFB}"/>
          </ac:picMkLst>
        </pc:picChg>
        <pc:picChg chg="add mod">
          <ac:chgData name="Fox, Eric" userId="b5381af2-784d-4804-a764-61b3c5471615" providerId="ADAL" clId="{9EF8A7AD-B591-42F3-A2A0-5EFFBE83F1B8}" dt="2026-02-16T22:20:48.067" v="5223" actId="1076"/>
          <ac:picMkLst>
            <pc:docMk/>
            <pc:sldMk cId="51959247" sldId="5313"/>
            <ac:picMk id="11" creationId="{7CC1427C-80F0-4CA3-562B-6B9EEE6FDF3E}"/>
          </ac:picMkLst>
        </pc:picChg>
        <pc:picChg chg="add mod">
          <ac:chgData name="Fox, Eric" userId="b5381af2-784d-4804-a764-61b3c5471615" providerId="ADAL" clId="{9EF8A7AD-B591-42F3-A2A0-5EFFBE83F1B8}" dt="2026-02-16T22:21:39.165" v="5233" actId="1076"/>
          <ac:picMkLst>
            <pc:docMk/>
            <pc:sldMk cId="51959247" sldId="5313"/>
            <ac:picMk id="12" creationId="{E98D35DA-403C-6D05-B520-ABAF2CBD9C73}"/>
          </ac:picMkLst>
        </pc:picChg>
        <pc:picChg chg="add mod">
          <ac:chgData name="Fox, Eric" userId="b5381af2-784d-4804-a764-61b3c5471615" providerId="ADAL" clId="{9EF8A7AD-B591-42F3-A2A0-5EFFBE83F1B8}" dt="2026-02-16T22:33:38.364" v="5638" actId="1582"/>
          <ac:picMkLst>
            <pc:docMk/>
            <pc:sldMk cId="51959247" sldId="5313"/>
            <ac:picMk id="14" creationId="{91B5BEFB-E56D-0700-2BC8-471769138897}"/>
          </ac:picMkLst>
        </pc:picChg>
        <pc:picChg chg="add mod">
          <ac:chgData name="Fox, Eric" userId="b5381af2-784d-4804-a764-61b3c5471615" providerId="ADAL" clId="{9EF8A7AD-B591-42F3-A2A0-5EFFBE83F1B8}" dt="2026-02-16T22:33:46.054" v="5639" actId="1582"/>
          <ac:picMkLst>
            <pc:docMk/>
            <pc:sldMk cId="51959247" sldId="5313"/>
            <ac:picMk id="16" creationId="{E0FCEEF5-4455-210C-1FAB-4FC35A299E86}"/>
          </ac:picMkLst>
        </pc:picChg>
        <pc:picChg chg="add mod">
          <ac:chgData name="Fox, Eric" userId="b5381af2-784d-4804-a764-61b3c5471615" providerId="ADAL" clId="{9EF8A7AD-B591-42F3-A2A0-5EFFBE83F1B8}" dt="2026-02-16T22:33:52.690" v="5640" actId="1582"/>
          <ac:picMkLst>
            <pc:docMk/>
            <pc:sldMk cId="51959247" sldId="5313"/>
            <ac:picMk id="18" creationId="{CE740591-B5A3-E097-FD46-3F4B6719F339}"/>
          </ac:picMkLst>
        </pc:picChg>
        <pc:picChg chg="add del mod">
          <ac:chgData name="Fox, Eric" userId="b5381af2-784d-4804-a764-61b3c5471615" providerId="ADAL" clId="{9EF8A7AD-B591-42F3-A2A0-5EFFBE83F1B8}" dt="2026-02-16T22:50:35.876" v="5750" actId="478"/>
          <ac:picMkLst>
            <pc:docMk/>
            <pc:sldMk cId="51959247" sldId="5313"/>
            <ac:picMk id="20" creationId="{D7BA7335-3466-319F-3131-8667E9165E07}"/>
          </ac:picMkLst>
        </pc:picChg>
        <pc:picChg chg="del">
          <ac:chgData name="Fox, Eric" userId="b5381af2-784d-4804-a764-61b3c5471615" providerId="ADAL" clId="{9EF8A7AD-B591-42F3-A2A0-5EFFBE83F1B8}" dt="2026-02-16T21:57:43.513" v="5189" actId="478"/>
          <ac:picMkLst>
            <pc:docMk/>
            <pc:sldMk cId="51959247" sldId="5313"/>
            <ac:picMk id="25" creationId="{4285E6CF-5AC3-CEC1-2597-7B8673A277D1}"/>
          </ac:picMkLst>
        </pc:picChg>
      </pc:sldChg>
      <pc:sldChg chg="new del">
        <pc:chgData name="Fox, Eric" userId="b5381af2-784d-4804-a764-61b3c5471615" providerId="ADAL" clId="{9EF8A7AD-B591-42F3-A2A0-5EFFBE83F1B8}" dt="2026-02-16T22:46:25.448" v="5676" actId="47"/>
        <pc:sldMkLst>
          <pc:docMk/>
          <pc:sldMk cId="2794032993" sldId="5314"/>
        </pc:sldMkLst>
      </pc:sldChg>
      <pc:sldChg chg="addSp delSp modSp add mod chgLayout">
        <pc:chgData name="Fox, Eric" userId="b5381af2-784d-4804-a764-61b3c5471615" providerId="ADAL" clId="{9EF8A7AD-B591-42F3-A2A0-5EFFBE83F1B8}" dt="2026-02-16T23:07:21.110" v="6353" actId="20577"/>
        <pc:sldMkLst>
          <pc:docMk/>
          <pc:sldMk cId="3391592588" sldId="5314"/>
        </pc:sldMkLst>
        <pc:spChg chg="add mod ord">
          <ac:chgData name="Fox, Eric" userId="b5381af2-784d-4804-a764-61b3c5471615" providerId="ADAL" clId="{9EF8A7AD-B591-42F3-A2A0-5EFFBE83F1B8}" dt="2026-02-16T23:07:21.110" v="6353" actId="20577"/>
          <ac:spMkLst>
            <pc:docMk/>
            <pc:sldMk cId="3391592588" sldId="5314"/>
            <ac:spMk id="2" creationId="{A5B26541-6E4B-5220-2465-0FC9435444BA}"/>
          </ac:spMkLst>
        </pc:spChg>
        <pc:spChg chg="add del mod ord">
          <ac:chgData name="Fox, Eric" userId="b5381af2-784d-4804-a764-61b3c5471615" providerId="ADAL" clId="{9EF8A7AD-B591-42F3-A2A0-5EFFBE83F1B8}" dt="2026-02-16T22:50:52.738" v="5753" actId="478"/>
          <ac:spMkLst>
            <pc:docMk/>
            <pc:sldMk cId="3391592588" sldId="5314"/>
            <ac:spMk id="3" creationId="{5CB28B47-71A7-B512-6A54-7A58C384BC58}"/>
          </ac:spMkLst>
        </pc:spChg>
        <pc:spChg chg="del mod">
          <ac:chgData name="Fox, Eric" userId="b5381af2-784d-4804-a764-61b3c5471615" providerId="ADAL" clId="{9EF8A7AD-B591-42F3-A2A0-5EFFBE83F1B8}" dt="2026-02-16T22:47:10.337" v="5744" actId="478"/>
          <ac:spMkLst>
            <pc:docMk/>
            <pc:sldMk cId="3391592588" sldId="5314"/>
            <ac:spMk id="4" creationId="{69416E30-A0AB-4B18-4BE4-3DBF9CBB1724}"/>
          </ac:spMkLst>
        </pc:spChg>
        <pc:spChg chg="add mod">
          <ac:chgData name="Fox, Eric" userId="b5381af2-784d-4804-a764-61b3c5471615" providerId="ADAL" clId="{9EF8A7AD-B591-42F3-A2A0-5EFFBE83F1B8}" dt="2026-02-16T23:02:05.845" v="6200" actId="1076"/>
          <ac:spMkLst>
            <pc:docMk/>
            <pc:sldMk cId="3391592588" sldId="5314"/>
            <ac:spMk id="5" creationId="{12278F8D-9275-59B5-EB3C-F25DE0C908C0}"/>
          </ac:spMkLst>
        </pc:spChg>
        <pc:spChg chg="add mod">
          <ac:chgData name="Fox, Eric" userId="b5381af2-784d-4804-a764-61b3c5471615" providerId="ADAL" clId="{9EF8A7AD-B591-42F3-A2A0-5EFFBE83F1B8}" dt="2026-02-16T23:02:01.671" v="6199" actId="1076"/>
          <ac:spMkLst>
            <pc:docMk/>
            <pc:sldMk cId="3391592588" sldId="5314"/>
            <ac:spMk id="6" creationId="{FB3A7C1F-F483-608A-B09C-FE5943B8A9BC}"/>
          </ac:spMkLst>
        </pc:spChg>
        <pc:spChg chg="mod ord">
          <ac:chgData name="Fox, Eric" userId="b5381af2-784d-4804-a764-61b3c5471615" providerId="ADAL" clId="{9EF8A7AD-B591-42F3-A2A0-5EFFBE83F1B8}" dt="2026-02-16T22:50:50.689" v="5752" actId="700"/>
          <ac:spMkLst>
            <pc:docMk/>
            <pc:sldMk cId="3391592588" sldId="5314"/>
            <ac:spMk id="8" creationId="{FC896780-4993-0734-C3A8-F72DCEFD690B}"/>
          </ac:spMkLst>
        </pc:spChg>
        <pc:spChg chg="add mod">
          <ac:chgData name="Fox, Eric" userId="b5381af2-784d-4804-a764-61b3c5471615" providerId="ADAL" clId="{9EF8A7AD-B591-42F3-A2A0-5EFFBE83F1B8}" dt="2026-02-16T23:05:17.734" v="6280" actId="1582"/>
          <ac:spMkLst>
            <pc:docMk/>
            <pc:sldMk cId="3391592588" sldId="5314"/>
            <ac:spMk id="13" creationId="{FF604D42-1392-6A0C-4BAE-6CBA17E052D6}"/>
          </ac:spMkLst>
        </pc:spChg>
        <pc:spChg chg="mod">
          <ac:chgData name="Fox, Eric" userId="b5381af2-784d-4804-a764-61b3c5471615" providerId="ADAL" clId="{9EF8A7AD-B591-42F3-A2A0-5EFFBE83F1B8}" dt="2026-02-16T23:01:58.806" v="6198" actId="1076"/>
          <ac:spMkLst>
            <pc:docMk/>
            <pc:sldMk cId="3391592588" sldId="5314"/>
            <ac:spMk id="21" creationId="{E20CCC8B-5AFE-E6D3-F5CD-9B12E48B1367}"/>
          </ac:spMkLst>
        </pc:spChg>
        <pc:picChg chg="add mod">
          <ac:chgData name="Fox, Eric" userId="b5381af2-784d-4804-a764-61b3c5471615" providerId="ADAL" clId="{9EF8A7AD-B591-42F3-A2A0-5EFFBE83F1B8}" dt="2026-02-16T23:05:37.121" v="6283" actId="14100"/>
          <ac:picMkLst>
            <pc:docMk/>
            <pc:sldMk cId="3391592588" sldId="5314"/>
            <ac:picMk id="9" creationId="{ECA2E581-C616-5D35-F4A1-C80199E5C787}"/>
          </ac:picMkLst>
        </pc:picChg>
        <pc:picChg chg="del">
          <ac:chgData name="Fox, Eric" userId="b5381af2-784d-4804-a764-61b3c5471615" providerId="ADAL" clId="{9EF8A7AD-B591-42F3-A2A0-5EFFBE83F1B8}" dt="2026-02-16T22:46:54.887" v="5736" actId="478"/>
          <ac:picMkLst>
            <pc:docMk/>
            <pc:sldMk cId="3391592588" sldId="5314"/>
            <ac:picMk id="10" creationId="{F2CCDDE7-B5A4-EC4C-6B21-A08C4445B7ED}"/>
          </ac:picMkLst>
        </pc:picChg>
        <pc:picChg chg="del">
          <ac:chgData name="Fox, Eric" userId="b5381af2-784d-4804-a764-61b3c5471615" providerId="ADAL" clId="{9EF8A7AD-B591-42F3-A2A0-5EFFBE83F1B8}" dt="2026-02-16T22:46:57.656" v="5738" actId="478"/>
          <ac:picMkLst>
            <pc:docMk/>
            <pc:sldMk cId="3391592588" sldId="5314"/>
            <ac:picMk id="11" creationId="{C89DA560-4DB4-BFFF-6FF1-4DA36062B3CC}"/>
          </ac:picMkLst>
        </pc:picChg>
        <pc:picChg chg="del">
          <ac:chgData name="Fox, Eric" userId="b5381af2-784d-4804-a764-61b3c5471615" providerId="ADAL" clId="{9EF8A7AD-B591-42F3-A2A0-5EFFBE83F1B8}" dt="2026-02-16T22:47:00.235" v="5740" actId="478"/>
          <ac:picMkLst>
            <pc:docMk/>
            <pc:sldMk cId="3391592588" sldId="5314"/>
            <ac:picMk id="12" creationId="{933C590A-64B3-24C6-CD3F-1A75CE4EEC27}"/>
          </ac:picMkLst>
        </pc:picChg>
        <pc:picChg chg="del">
          <ac:chgData name="Fox, Eric" userId="b5381af2-784d-4804-a764-61b3c5471615" providerId="ADAL" clId="{9EF8A7AD-B591-42F3-A2A0-5EFFBE83F1B8}" dt="2026-02-16T22:46:56.297" v="5737" actId="478"/>
          <ac:picMkLst>
            <pc:docMk/>
            <pc:sldMk cId="3391592588" sldId="5314"/>
            <ac:picMk id="14" creationId="{E9FA6E25-B492-F98E-671F-2440DAF9E270}"/>
          </ac:picMkLst>
        </pc:picChg>
        <pc:picChg chg="del">
          <ac:chgData name="Fox, Eric" userId="b5381af2-784d-4804-a764-61b3c5471615" providerId="ADAL" clId="{9EF8A7AD-B591-42F3-A2A0-5EFFBE83F1B8}" dt="2026-02-16T22:46:59.160" v="5739" actId="478"/>
          <ac:picMkLst>
            <pc:docMk/>
            <pc:sldMk cId="3391592588" sldId="5314"/>
            <ac:picMk id="16" creationId="{D38864D5-C872-E2E1-BD70-522357369067}"/>
          </ac:picMkLst>
        </pc:picChg>
        <pc:picChg chg="del">
          <ac:chgData name="Fox, Eric" userId="b5381af2-784d-4804-a764-61b3c5471615" providerId="ADAL" clId="{9EF8A7AD-B591-42F3-A2A0-5EFFBE83F1B8}" dt="2026-02-16T22:47:01.975" v="5741" actId="478"/>
          <ac:picMkLst>
            <pc:docMk/>
            <pc:sldMk cId="3391592588" sldId="5314"/>
            <ac:picMk id="18" creationId="{09D222F7-DF92-301A-BDDA-405F1F0637B0}"/>
          </ac:picMkLst>
        </pc:picChg>
        <pc:picChg chg="mod">
          <ac:chgData name="Fox, Eric" userId="b5381af2-784d-4804-a764-61b3c5471615" providerId="ADAL" clId="{9EF8A7AD-B591-42F3-A2A0-5EFFBE83F1B8}" dt="2026-02-16T23:05:28.161" v="6281" actId="1582"/>
          <ac:picMkLst>
            <pc:docMk/>
            <pc:sldMk cId="3391592588" sldId="5314"/>
            <ac:picMk id="20" creationId="{81FD896A-7192-3CC6-8E15-0B8976D9B926}"/>
          </ac:picMkLst>
        </pc:picChg>
      </pc:sldChg>
      <pc:sldChg chg="addSp delSp modSp add mod">
        <pc:chgData name="Fox, Eric" userId="b5381af2-784d-4804-a764-61b3c5471615" providerId="ADAL" clId="{9EF8A7AD-B591-42F3-A2A0-5EFFBE83F1B8}" dt="2026-02-17T19:12:08.222" v="11034" actId="20577"/>
        <pc:sldMkLst>
          <pc:docMk/>
          <pc:sldMk cId="2464770683" sldId="5315"/>
        </pc:sldMkLst>
        <pc:spChg chg="mod">
          <ac:chgData name="Fox, Eric" userId="b5381af2-784d-4804-a764-61b3c5471615" providerId="ADAL" clId="{9EF8A7AD-B591-42F3-A2A0-5EFFBE83F1B8}" dt="2026-02-17T19:12:08.222" v="11034" actId="20577"/>
          <ac:spMkLst>
            <pc:docMk/>
            <pc:sldMk cId="2464770683" sldId="5315"/>
            <ac:spMk id="3" creationId="{5305EB0C-2769-73F1-91A3-2C616A99FA1E}"/>
          </ac:spMkLst>
        </pc:spChg>
        <pc:spChg chg="add del mod">
          <ac:chgData name="Fox, Eric" userId="b5381af2-784d-4804-a764-61b3c5471615" providerId="ADAL" clId="{9EF8A7AD-B591-42F3-A2A0-5EFFBE83F1B8}" dt="2026-02-17T00:55:06.927" v="7021" actId="478"/>
          <ac:spMkLst>
            <pc:docMk/>
            <pc:sldMk cId="2464770683" sldId="5315"/>
            <ac:spMk id="4" creationId="{59FD817A-AEF7-9F81-4140-68BDFDE71D45}"/>
          </ac:spMkLst>
        </pc:spChg>
        <pc:spChg chg="del">
          <ac:chgData name="Fox, Eric" userId="b5381af2-784d-4804-a764-61b3c5471615" providerId="ADAL" clId="{9EF8A7AD-B591-42F3-A2A0-5EFFBE83F1B8}" dt="2026-02-17T00:53:32.533" v="6878" actId="478"/>
          <ac:spMkLst>
            <pc:docMk/>
            <pc:sldMk cId="2464770683" sldId="5315"/>
            <ac:spMk id="9" creationId="{4A07D89C-3BD6-DCE2-29AB-836D2261FB57}"/>
          </ac:spMkLst>
        </pc:spChg>
        <pc:spChg chg="del">
          <ac:chgData name="Fox, Eric" userId="b5381af2-784d-4804-a764-61b3c5471615" providerId="ADAL" clId="{9EF8A7AD-B591-42F3-A2A0-5EFFBE83F1B8}" dt="2026-02-17T00:53:30.101" v="6877" actId="478"/>
          <ac:spMkLst>
            <pc:docMk/>
            <pc:sldMk cId="2464770683" sldId="5315"/>
            <ac:spMk id="10" creationId="{7AD8B1EA-D039-65DE-CB05-2F4FC2848CCB}"/>
          </ac:spMkLst>
        </pc:spChg>
        <pc:spChg chg="del">
          <ac:chgData name="Fox, Eric" userId="b5381af2-784d-4804-a764-61b3c5471615" providerId="ADAL" clId="{9EF8A7AD-B591-42F3-A2A0-5EFFBE83F1B8}" dt="2026-02-17T00:53:34.547" v="6879" actId="478"/>
          <ac:spMkLst>
            <pc:docMk/>
            <pc:sldMk cId="2464770683" sldId="5315"/>
            <ac:spMk id="13" creationId="{B24922A0-4E02-230A-CA5B-E97A77831D68}"/>
          </ac:spMkLst>
        </pc:spChg>
        <pc:spChg chg="add mod">
          <ac:chgData name="Fox, Eric" userId="b5381af2-784d-4804-a764-61b3c5471615" providerId="ADAL" clId="{9EF8A7AD-B591-42F3-A2A0-5EFFBE83F1B8}" dt="2026-02-17T01:27:47.011" v="7189" actId="1076"/>
          <ac:spMkLst>
            <pc:docMk/>
            <pc:sldMk cId="2464770683" sldId="5315"/>
            <ac:spMk id="41" creationId="{5F7530E9-9099-82E9-104E-1F7FA9D7D381}"/>
          </ac:spMkLst>
        </pc:spChg>
        <pc:spChg chg="add mod">
          <ac:chgData name="Fox, Eric" userId="b5381af2-784d-4804-a764-61b3c5471615" providerId="ADAL" clId="{9EF8A7AD-B591-42F3-A2A0-5EFFBE83F1B8}" dt="2026-02-17T01:28:16.871" v="7230" actId="6549"/>
          <ac:spMkLst>
            <pc:docMk/>
            <pc:sldMk cId="2464770683" sldId="5315"/>
            <ac:spMk id="42" creationId="{B338F2BC-E64F-BD80-B5A4-C40B017F20A1}"/>
          </ac:spMkLst>
        </pc:spChg>
        <pc:picChg chg="add mod">
          <ac:chgData name="Fox, Eric" userId="b5381af2-784d-4804-a764-61b3c5471615" providerId="ADAL" clId="{9EF8A7AD-B591-42F3-A2A0-5EFFBE83F1B8}" dt="2026-02-17T01:04:44.635" v="7055" actId="1076"/>
          <ac:picMkLst>
            <pc:docMk/>
            <pc:sldMk cId="2464770683" sldId="5315"/>
            <ac:picMk id="7" creationId="{98D6F58A-6D85-64CC-1DA5-776E2121BC5E}"/>
          </ac:picMkLst>
        </pc:picChg>
        <pc:picChg chg="add del mod">
          <ac:chgData name="Fox, Eric" userId="b5381af2-784d-4804-a764-61b3c5471615" providerId="ADAL" clId="{9EF8A7AD-B591-42F3-A2A0-5EFFBE83F1B8}" dt="2026-02-17T01:04:41.372" v="7054" actId="478"/>
          <ac:picMkLst>
            <pc:docMk/>
            <pc:sldMk cId="2464770683" sldId="5315"/>
            <ac:picMk id="11" creationId="{B9324C79-111D-397B-8205-055F86DEF09D}"/>
          </ac:picMkLst>
        </pc:picChg>
        <pc:picChg chg="add del mod">
          <ac:chgData name="Fox, Eric" userId="b5381af2-784d-4804-a764-61b3c5471615" providerId="ADAL" clId="{9EF8A7AD-B591-42F3-A2A0-5EFFBE83F1B8}" dt="2026-02-17T01:01:55.278" v="7047" actId="478"/>
          <ac:picMkLst>
            <pc:docMk/>
            <pc:sldMk cId="2464770683" sldId="5315"/>
            <ac:picMk id="14" creationId="{2F69501C-64F3-D108-E818-C6D2F855E69D}"/>
          </ac:picMkLst>
        </pc:picChg>
        <pc:picChg chg="add del mod">
          <ac:chgData name="Fox, Eric" userId="b5381af2-784d-4804-a764-61b3c5471615" providerId="ADAL" clId="{9EF8A7AD-B591-42F3-A2A0-5EFFBE83F1B8}" dt="2026-02-17T01:01:53.864" v="7046" actId="478"/>
          <ac:picMkLst>
            <pc:docMk/>
            <pc:sldMk cId="2464770683" sldId="5315"/>
            <ac:picMk id="16" creationId="{AFCC73B6-C8A0-A70A-6305-083425BA2040}"/>
          </ac:picMkLst>
        </pc:picChg>
        <pc:picChg chg="del">
          <ac:chgData name="Fox, Eric" userId="b5381af2-784d-4804-a764-61b3c5471615" providerId="ADAL" clId="{9EF8A7AD-B591-42F3-A2A0-5EFFBE83F1B8}" dt="2026-02-17T00:53:25.355" v="6873" actId="478"/>
          <ac:picMkLst>
            <pc:docMk/>
            <pc:sldMk cId="2464770683" sldId="5315"/>
            <ac:picMk id="17" creationId="{D118C9A2-A388-AB07-3BAC-51843C2FA713}"/>
          </ac:picMkLst>
        </pc:picChg>
        <pc:picChg chg="del">
          <ac:chgData name="Fox, Eric" userId="b5381af2-784d-4804-a764-61b3c5471615" providerId="ADAL" clId="{9EF8A7AD-B591-42F3-A2A0-5EFFBE83F1B8}" dt="2026-02-17T00:53:26.441" v="6874" actId="478"/>
          <ac:picMkLst>
            <pc:docMk/>
            <pc:sldMk cId="2464770683" sldId="5315"/>
            <ac:picMk id="18" creationId="{DD4DFE0B-ABA1-2E90-437F-02AF294841DF}"/>
          </ac:picMkLst>
        </pc:picChg>
        <pc:picChg chg="del">
          <ac:chgData name="Fox, Eric" userId="b5381af2-784d-4804-a764-61b3c5471615" providerId="ADAL" clId="{9EF8A7AD-B591-42F3-A2A0-5EFFBE83F1B8}" dt="2026-02-17T00:53:27.409" v="6875" actId="478"/>
          <ac:picMkLst>
            <pc:docMk/>
            <pc:sldMk cId="2464770683" sldId="5315"/>
            <ac:picMk id="20" creationId="{FD5E095C-04EC-8E2C-E0A6-2AA199C7E996}"/>
          </ac:picMkLst>
        </pc:picChg>
        <pc:picChg chg="add del mod">
          <ac:chgData name="Fox, Eric" userId="b5381af2-784d-4804-a764-61b3c5471615" providerId="ADAL" clId="{9EF8A7AD-B591-42F3-A2A0-5EFFBE83F1B8}" dt="2026-02-17T01:19:22.927" v="7112" actId="478"/>
          <ac:picMkLst>
            <pc:docMk/>
            <pc:sldMk cId="2464770683" sldId="5315"/>
            <ac:picMk id="21" creationId="{A94B2903-6761-FE0A-CF76-5613B3CEE58A}"/>
          </ac:picMkLst>
        </pc:picChg>
        <pc:picChg chg="del">
          <ac:chgData name="Fox, Eric" userId="b5381af2-784d-4804-a764-61b3c5471615" providerId="ADAL" clId="{9EF8A7AD-B591-42F3-A2A0-5EFFBE83F1B8}" dt="2026-02-17T00:53:28.293" v="6876" actId="478"/>
          <ac:picMkLst>
            <pc:docMk/>
            <pc:sldMk cId="2464770683" sldId="5315"/>
            <ac:picMk id="22" creationId="{14742B2E-C4BE-E64D-EB98-26FA0E11D04E}"/>
          </ac:picMkLst>
        </pc:picChg>
        <pc:picChg chg="add del mod">
          <ac:chgData name="Fox, Eric" userId="b5381af2-784d-4804-a764-61b3c5471615" providerId="ADAL" clId="{9EF8A7AD-B591-42F3-A2A0-5EFFBE83F1B8}" dt="2026-02-17T01:06:08.468" v="7059" actId="478"/>
          <ac:picMkLst>
            <pc:docMk/>
            <pc:sldMk cId="2464770683" sldId="5315"/>
            <ac:picMk id="24" creationId="{26188CD6-D2A8-C66B-F826-69A6C7BE44AC}"/>
          </ac:picMkLst>
        </pc:picChg>
        <pc:picChg chg="add mod">
          <ac:chgData name="Fox, Eric" userId="b5381af2-784d-4804-a764-61b3c5471615" providerId="ADAL" clId="{9EF8A7AD-B591-42F3-A2A0-5EFFBE83F1B8}" dt="2026-02-17T01:20:36.537" v="7118" actId="1076"/>
          <ac:picMkLst>
            <pc:docMk/>
            <pc:sldMk cId="2464770683" sldId="5315"/>
            <ac:picMk id="26" creationId="{C5B425B0-D4A7-7497-5CCE-0BD4C63B6C4A}"/>
          </ac:picMkLst>
        </pc:picChg>
        <pc:picChg chg="add del mod">
          <ac:chgData name="Fox, Eric" userId="b5381af2-784d-4804-a764-61b3c5471615" providerId="ADAL" clId="{9EF8A7AD-B591-42F3-A2A0-5EFFBE83F1B8}" dt="2026-02-17T01:19:09.860" v="7111" actId="478"/>
          <ac:picMkLst>
            <pc:docMk/>
            <pc:sldMk cId="2464770683" sldId="5315"/>
            <ac:picMk id="28" creationId="{AC6EF702-76C9-BF91-BF84-B6914181180C}"/>
          </ac:picMkLst>
        </pc:picChg>
        <pc:picChg chg="add mod">
          <ac:chgData name="Fox, Eric" userId="b5381af2-784d-4804-a764-61b3c5471615" providerId="ADAL" clId="{9EF8A7AD-B591-42F3-A2A0-5EFFBE83F1B8}" dt="2026-02-17T01:27:00.885" v="7161" actId="1076"/>
          <ac:picMkLst>
            <pc:docMk/>
            <pc:sldMk cId="2464770683" sldId="5315"/>
            <ac:picMk id="30" creationId="{336E7766-C062-5953-E517-307BBA5E1B43}"/>
          </ac:picMkLst>
        </pc:picChg>
        <pc:picChg chg="add del mod">
          <ac:chgData name="Fox, Eric" userId="b5381af2-784d-4804-a764-61b3c5471615" providerId="ADAL" clId="{9EF8A7AD-B591-42F3-A2A0-5EFFBE83F1B8}" dt="2026-02-17T01:21:01.842" v="7120" actId="478"/>
          <ac:picMkLst>
            <pc:docMk/>
            <pc:sldMk cId="2464770683" sldId="5315"/>
            <ac:picMk id="32" creationId="{86A8B280-59DD-61B0-CBEA-5698CB24AF75}"/>
          </ac:picMkLst>
        </pc:picChg>
        <pc:picChg chg="add mod">
          <ac:chgData name="Fox, Eric" userId="b5381af2-784d-4804-a764-61b3c5471615" providerId="ADAL" clId="{9EF8A7AD-B591-42F3-A2A0-5EFFBE83F1B8}" dt="2026-02-17T01:20:47.203" v="7119" actId="1582"/>
          <ac:picMkLst>
            <pc:docMk/>
            <pc:sldMk cId="2464770683" sldId="5315"/>
            <ac:picMk id="34" creationId="{ACADE8FE-CEA7-4DFB-57FE-9217312E95F9}"/>
          </ac:picMkLst>
        </pc:picChg>
        <pc:picChg chg="add mod">
          <ac:chgData name="Fox, Eric" userId="b5381af2-784d-4804-a764-61b3c5471615" providerId="ADAL" clId="{9EF8A7AD-B591-42F3-A2A0-5EFFBE83F1B8}" dt="2026-02-17T01:27:08.858" v="7162" actId="1076"/>
          <ac:picMkLst>
            <pc:docMk/>
            <pc:sldMk cId="2464770683" sldId="5315"/>
            <ac:picMk id="36" creationId="{AC103D6D-C85D-C472-3C45-1AEBB51CDB95}"/>
          </ac:picMkLst>
        </pc:picChg>
        <pc:picChg chg="add del mod">
          <ac:chgData name="Fox, Eric" userId="b5381af2-784d-4804-a764-61b3c5471615" providerId="ADAL" clId="{9EF8A7AD-B591-42F3-A2A0-5EFFBE83F1B8}" dt="2026-02-17T01:24:52.719" v="7145" actId="478"/>
          <ac:picMkLst>
            <pc:docMk/>
            <pc:sldMk cId="2464770683" sldId="5315"/>
            <ac:picMk id="38" creationId="{E0ADF7C5-FC8A-B31A-A4C9-9EAFA7B0485E}"/>
          </ac:picMkLst>
        </pc:picChg>
        <pc:picChg chg="add mod">
          <ac:chgData name="Fox, Eric" userId="b5381af2-784d-4804-a764-61b3c5471615" providerId="ADAL" clId="{9EF8A7AD-B591-42F3-A2A0-5EFFBE83F1B8}" dt="2026-02-17T01:27:17.446" v="7163" actId="1076"/>
          <ac:picMkLst>
            <pc:docMk/>
            <pc:sldMk cId="2464770683" sldId="5315"/>
            <ac:picMk id="40" creationId="{ED435821-BADD-8C8C-838F-4243DF9007E5}"/>
          </ac:picMkLst>
        </pc:picChg>
      </pc:sldChg>
      <pc:sldChg chg="new del">
        <pc:chgData name="Fox, Eric" userId="b5381af2-784d-4804-a764-61b3c5471615" providerId="ADAL" clId="{9EF8A7AD-B591-42F3-A2A0-5EFFBE83F1B8}" dt="2026-02-17T00:53:08.039" v="6871" actId="47"/>
        <pc:sldMkLst>
          <pc:docMk/>
          <pc:sldMk cId="2919221147" sldId="5315"/>
        </pc:sldMkLst>
      </pc:sldChg>
      <pc:sldChg chg="addSp delSp modSp add mod modClrScheme chgLayout">
        <pc:chgData name="Fox, Eric" userId="b5381af2-784d-4804-a764-61b3c5471615" providerId="ADAL" clId="{9EF8A7AD-B591-42F3-A2A0-5EFFBE83F1B8}" dt="2026-02-17T02:28:39.209" v="7658" actId="20577"/>
        <pc:sldMkLst>
          <pc:docMk/>
          <pc:sldMk cId="420959322" sldId="5316"/>
        </pc:sldMkLst>
        <pc:spChg chg="mod ord">
          <ac:chgData name="Fox, Eric" userId="b5381af2-784d-4804-a764-61b3c5471615" providerId="ADAL" clId="{9EF8A7AD-B591-42F3-A2A0-5EFFBE83F1B8}" dt="2026-02-17T02:28:39.209" v="7658" actId="20577"/>
          <ac:spMkLst>
            <pc:docMk/>
            <pc:sldMk cId="420959322" sldId="5316"/>
            <ac:spMk id="3" creationId="{45AD3E7B-0D9A-93CD-DC7E-72B43E973341}"/>
          </ac:spMkLst>
        </pc:spChg>
        <pc:spChg chg="del">
          <ac:chgData name="Fox, Eric" userId="b5381af2-784d-4804-a764-61b3c5471615" providerId="ADAL" clId="{9EF8A7AD-B591-42F3-A2A0-5EFFBE83F1B8}" dt="2026-02-17T01:35:38.225" v="7282" actId="478"/>
          <ac:spMkLst>
            <pc:docMk/>
            <pc:sldMk cId="420959322" sldId="5316"/>
            <ac:spMk id="4" creationId="{83A90083-7BF9-9B19-91DB-25E276FE833A}"/>
          </ac:spMkLst>
        </pc:spChg>
        <pc:spChg chg="mod">
          <ac:chgData name="Fox, Eric" userId="b5381af2-784d-4804-a764-61b3c5471615" providerId="ADAL" clId="{9EF8A7AD-B591-42F3-A2A0-5EFFBE83F1B8}" dt="2026-02-17T01:35:43.864" v="7284" actId="26606"/>
          <ac:spMkLst>
            <pc:docMk/>
            <pc:sldMk cId="420959322" sldId="5316"/>
            <ac:spMk id="5" creationId="{4E51AF6F-CAD4-C415-1C1E-EA394A5F0B73}"/>
          </ac:spMkLst>
        </pc:spChg>
        <pc:spChg chg="add mod">
          <ac:chgData name="Fox, Eric" userId="b5381af2-784d-4804-a764-61b3c5471615" providerId="ADAL" clId="{9EF8A7AD-B591-42F3-A2A0-5EFFBE83F1B8}" dt="2026-02-17T02:02:14.405" v="7418" actId="255"/>
          <ac:spMkLst>
            <pc:docMk/>
            <pc:sldMk cId="420959322" sldId="5316"/>
            <ac:spMk id="7" creationId="{66EBCD10-B8FC-5EC2-EAD3-24592A5D0ED3}"/>
          </ac:spMkLst>
        </pc:spChg>
        <pc:spChg chg="add mod">
          <ac:chgData name="Fox, Eric" userId="b5381af2-784d-4804-a764-61b3c5471615" providerId="ADAL" clId="{9EF8A7AD-B591-42F3-A2A0-5EFFBE83F1B8}" dt="2026-02-17T02:03:02.494" v="7526" actId="1076"/>
          <ac:spMkLst>
            <pc:docMk/>
            <pc:sldMk cId="420959322" sldId="5316"/>
            <ac:spMk id="10" creationId="{09523415-BCF8-619B-3D5E-F31DAE2631D6}"/>
          </ac:spMkLst>
        </pc:spChg>
        <pc:picChg chg="add del mod">
          <ac:chgData name="Fox, Eric" userId="b5381af2-784d-4804-a764-61b3c5471615" providerId="ADAL" clId="{9EF8A7AD-B591-42F3-A2A0-5EFFBE83F1B8}" dt="2026-02-17T02:00:34.458" v="7400" actId="478"/>
          <ac:picMkLst>
            <pc:docMk/>
            <pc:sldMk cId="420959322" sldId="5316"/>
            <ac:picMk id="6" creationId="{3E4E161D-167B-BF19-FE2C-FB87DF00D07A}"/>
          </ac:picMkLst>
        </pc:picChg>
        <pc:picChg chg="add mod">
          <ac:chgData name="Fox, Eric" userId="b5381af2-784d-4804-a764-61b3c5471615" providerId="ADAL" clId="{9EF8A7AD-B591-42F3-A2A0-5EFFBE83F1B8}" dt="2026-02-17T02:08:06.612" v="7540" actId="1076"/>
          <ac:picMkLst>
            <pc:docMk/>
            <pc:sldMk cId="420959322" sldId="5316"/>
            <ac:picMk id="8" creationId="{2DCB999C-5EF3-87EB-9E22-6F0E0E2EF266}"/>
          </ac:picMkLst>
        </pc:picChg>
        <pc:picChg chg="add mod">
          <ac:chgData name="Fox, Eric" userId="b5381af2-784d-4804-a764-61b3c5471615" providerId="ADAL" clId="{9EF8A7AD-B591-42F3-A2A0-5EFFBE83F1B8}" dt="2026-02-17T02:01:58.676" v="7417" actId="1582"/>
          <ac:picMkLst>
            <pc:docMk/>
            <pc:sldMk cId="420959322" sldId="5316"/>
            <ac:picMk id="9" creationId="{6004C024-5800-8EFE-146E-4756873C4D2B}"/>
          </ac:picMkLst>
        </pc:picChg>
        <pc:picChg chg="add del">
          <ac:chgData name="Fox, Eric" userId="b5381af2-784d-4804-a764-61b3c5471615" providerId="ADAL" clId="{9EF8A7AD-B591-42F3-A2A0-5EFFBE83F1B8}" dt="2026-02-17T02:04:51.663" v="7528" actId="478"/>
          <ac:picMkLst>
            <pc:docMk/>
            <pc:sldMk cId="420959322" sldId="5316"/>
            <ac:picMk id="12" creationId="{3C189501-8556-24CD-65EE-686A6AB63F03}"/>
          </ac:picMkLst>
        </pc:picChg>
        <pc:picChg chg="add mod">
          <ac:chgData name="Fox, Eric" userId="b5381af2-784d-4804-a764-61b3c5471615" providerId="ADAL" clId="{9EF8A7AD-B591-42F3-A2A0-5EFFBE83F1B8}" dt="2026-02-17T02:08:54.629" v="7541" actId="14100"/>
          <ac:picMkLst>
            <pc:docMk/>
            <pc:sldMk cId="420959322" sldId="5316"/>
            <ac:picMk id="14" creationId="{7BE4CAD0-A76B-7C7F-5723-DDB7D198681E}"/>
          </ac:picMkLst>
        </pc:picChg>
        <pc:picChg chg="add mod">
          <ac:chgData name="Fox, Eric" userId="b5381af2-784d-4804-a764-61b3c5471615" providerId="ADAL" clId="{9EF8A7AD-B591-42F3-A2A0-5EFFBE83F1B8}" dt="2026-02-17T02:09:36.250" v="7551" actId="1076"/>
          <ac:picMkLst>
            <pc:docMk/>
            <pc:sldMk cId="420959322" sldId="5316"/>
            <ac:picMk id="16" creationId="{4747C43E-C7EA-0758-4738-1A8917EFDA31}"/>
          </ac:picMkLst>
        </pc:picChg>
      </pc:sldChg>
      <pc:sldChg chg="addSp delSp modSp add mod">
        <pc:chgData name="Fox, Eric" userId="b5381af2-784d-4804-a764-61b3c5471615" providerId="ADAL" clId="{9EF8A7AD-B591-42F3-A2A0-5EFFBE83F1B8}" dt="2026-02-17T02:27:33.310" v="7634" actId="1076"/>
        <pc:sldMkLst>
          <pc:docMk/>
          <pc:sldMk cId="639373473" sldId="5317"/>
        </pc:sldMkLst>
        <pc:spChg chg="mod">
          <ac:chgData name="Fox, Eric" userId="b5381af2-784d-4804-a764-61b3c5471615" providerId="ADAL" clId="{9EF8A7AD-B591-42F3-A2A0-5EFFBE83F1B8}" dt="2026-02-17T02:09:56.759" v="7602" actId="6549"/>
          <ac:spMkLst>
            <pc:docMk/>
            <pc:sldMk cId="639373473" sldId="5317"/>
            <ac:spMk id="3" creationId="{AE7F32DA-DA88-8A75-7BA0-915F925F1967}"/>
          </ac:spMkLst>
        </pc:spChg>
        <pc:spChg chg="del mod">
          <ac:chgData name="Fox, Eric" userId="b5381af2-784d-4804-a764-61b3c5471615" providerId="ADAL" clId="{9EF8A7AD-B591-42F3-A2A0-5EFFBE83F1B8}" dt="2026-02-17T02:10:01.267" v="7604" actId="478"/>
          <ac:spMkLst>
            <pc:docMk/>
            <pc:sldMk cId="639373473" sldId="5317"/>
            <ac:spMk id="4" creationId="{0F303912-D4F6-8DD2-F353-E2DA905CF71B}"/>
          </ac:spMkLst>
        </pc:spChg>
        <pc:spChg chg="add del mod">
          <ac:chgData name="Fox, Eric" userId="b5381af2-784d-4804-a764-61b3c5471615" providerId="ADAL" clId="{9EF8A7AD-B591-42F3-A2A0-5EFFBE83F1B8}" dt="2026-02-17T02:25:08.026" v="7626" actId="478"/>
          <ac:spMkLst>
            <pc:docMk/>
            <pc:sldMk cId="639373473" sldId="5317"/>
            <ac:spMk id="11" creationId="{F56AEDB8-C0DE-59BD-DB3A-6D5AFA1AFF58}"/>
          </ac:spMkLst>
        </pc:spChg>
        <pc:picChg chg="add mod">
          <ac:chgData name="Fox, Eric" userId="b5381af2-784d-4804-a764-61b3c5471615" providerId="ADAL" clId="{9EF8A7AD-B591-42F3-A2A0-5EFFBE83F1B8}" dt="2026-02-17T02:24:13.704" v="7621" actId="1038"/>
          <ac:picMkLst>
            <pc:docMk/>
            <pc:sldMk cId="639373473" sldId="5317"/>
            <ac:picMk id="6" creationId="{C2E1363E-4A20-043A-7D93-ACB03B999701}"/>
          </ac:picMkLst>
        </pc:picChg>
        <pc:picChg chg="add del mod">
          <ac:chgData name="Fox, Eric" userId="b5381af2-784d-4804-a764-61b3c5471615" providerId="ADAL" clId="{9EF8A7AD-B591-42F3-A2A0-5EFFBE83F1B8}" dt="2026-02-17T02:13:04.371" v="7614" actId="478"/>
          <ac:picMkLst>
            <pc:docMk/>
            <pc:sldMk cId="639373473" sldId="5317"/>
            <ac:picMk id="8" creationId="{628BF115-E140-D614-8CA6-6FA085212991}"/>
          </ac:picMkLst>
        </pc:picChg>
        <pc:picChg chg="add mod">
          <ac:chgData name="Fox, Eric" userId="b5381af2-784d-4804-a764-61b3c5471615" providerId="ADAL" clId="{9EF8A7AD-B591-42F3-A2A0-5EFFBE83F1B8}" dt="2026-02-17T02:27:33.310" v="7634" actId="1076"/>
          <ac:picMkLst>
            <pc:docMk/>
            <pc:sldMk cId="639373473" sldId="5317"/>
            <ac:picMk id="9" creationId="{B62A7579-78F6-33B9-E1B0-B85B6975B041}"/>
          </ac:picMkLst>
        </pc:picChg>
        <pc:picChg chg="add mod">
          <ac:chgData name="Fox, Eric" userId="b5381af2-784d-4804-a764-61b3c5471615" providerId="ADAL" clId="{9EF8A7AD-B591-42F3-A2A0-5EFFBE83F1B8}" dt="2026-02-17T02:27:17.503" v="7628" actId="1076"/>
          <ac:picMkLst>
            <pc:docMk/>
            <pc:sldMk cId="639373473" sldId="5317"/>
            <ac:picMk id="12" creationId="{BD01BBAB-C8D8-E13B-05E9-7865E657906F}"/>
          </ac:picMkLst>
        </pc:picChg>
      </pc:sldChg>
      <pc:sldChg chg="addSp delSp modSp new mod">
        <pc:chgData name="Fox, Eric" userId="b5381af2-784d-4804-a764-61b3c5471615" providerId="ADAL" clId="{9EF8A7AD-B591-42F3-A2A0-5EFFBE83F1B8}" dt="2026-02-17T02:55:43.681" v="7885" actId="14100"/>
        <pc:sldMkLst>
          <pc:docMk/>
          <pc:sldMk cId="960159589" sldId="5318"/>
        </pc:sldMkLst>
        <pc:spChg chg="mod">
          <ac:chgData name="Fox, Eric" userId="b5381af2-784d-4804-a764-61b3c5471615" providerId="ADAL" clId="{9EF8A7AD-B591-42F3-A2A0-5EFFBE83F1B8}" dt="2026-02-17T02:52:16.263" v="7842" actId="1076"/>
          <ac:spMkLst>
            <pc:docMk/>
            <pc:sldMk cId="960159589" sldId="5318"/>
            <ac:spMk id="2" creationId="{9CE1304D-F966-2574-34B9-05EB230DAA87}"/>
          </ac:spMkLst>
        </pc:spChg>
        <pc:spChg chg="mod">
          <ac:chgData name="Fox, Eric" userId="b5381af2-784d-4804-a764-61b3c5471615" providerId="ADAL" clId="{9EF8A7AD-B591-42F3-A2A0-5EFFBE83F1B8}" dt="2026-02-17T02:44:20.638" v="7793" actId="1076"/>
          <ac:spMkLst>
            <pc:docMk/>
            <pc:sldMk cId="960159589" sldId="5318"/>
            <ac:spMk id="3" creationId="{2776768C-0044-D880-F55A-48BFBF081E94}"/>
          </ac:spMkLst>
        </pc:spChg>
        <pc:spChg chg="del">
          <ac:chgData name="Fox, Eric" userId="b5381af2-784d-4804-a764-61b3c5471615" providerId="ADAL" clId="{9EF8A7AD-B591-42F3-A2A0-5EFFBE83F1B8}" dt="2026-02-17T02:29:38.474" v="7694" actId="478"/>
          <ac:spMkLst>
            <pc:docMk/>
            <pc:sldMk cId="960159589" sldId="5318"/>
            <ac:spMk id="4" creationId="{C6339258-B129-B825-FC2E-A7E4DC707A60}"/>
          </ac:spMkLst>
        </pc:spChg>
        <pc:picChg chg="add mod">
          <ac:chgData name="Fox, Eric" userId="b5381af2-784d-4804-a764-61b3c5471615" providerId="ADAL" clId="{9EF8A7AD-B591-42F3-A2A0-5EFFBE83F1B8}" dt="2026-02-17T02:54:22.501" v="7849" actId="14100"/>
          <ac:picMkLst>
            <pc:docMk/>
            <pc:sldMk cId="960159589" sldId="5318"/>
            <ac:picMk id="7" creationId="{19BE8F4B-3B77-9C49-F1D8-5C6F73C8BE38}"/>
          </ac:picMkLst>
        </pc:picChg>
        <pc:picChg chg="add mod">
          <ac:chgData name="Fox, Eric" userId="b5381af2-784d-4804-a764-61b3c5471615" providerId="ADAL" clId="{9EF8A7AD-B591-42F3-A2A0-5EFFBE83F1B8}" dt="2026-02-17T02:54:19.405" v="7848" actId="14100"/>
          <ac:picMkLst>
            <pc:docMk/>
            <pc:sldMk cId="960159589" sldId="5318"/>
            <ac:picMk id="8" creationId="{36FEF646-5285-EC03-1B1E-71BE74E110EF}"/>
          </ac:picMkLst>
        </pc:picChg>
        <pc:picChg chg="add mod">
          <ac:chgData name="Fox, Eric" userId="b5381af2-784d-4804-a764-61b3c5471615" providerId="ADAL" clId="{9EF8A7AD-B591-42F3-A2A0-5EFFBE83F1B8}" dt="2026-02-17T02:54:04.445" v="7845" actId="1076"/>
          <ac:picMkLst>
            <pc:docMk/>
            <pc:sldMk cId="960159589" sldId="5318"/>
            <ac:picMk id="9" creationId="{5DDA3CA6-144F-417F-8608-D9E9ABF4CD0F}"/>
          </ac:picMkLst>
        </pc:picChg>
        <pc:picChg chg="add mod">
          <ac:chgData name="Fox, Eric" userId="b5381af2-784d-4804-a764-61b3c5471615" providerId="ADAL" clId="{9EF8A7AD-B591-42F3-A2A0-5EFFBE83F1B8}" dt="2026-02-17T02:54:47.060" v="7876" actId="1036"/>
          <ac:picMkLst>
            <pc:docMk/>
            <pc:sldMk cId="960159589" sldId="5318"/>
            <ac:picMk id="10" creationId="{25923AA0-6C22-084D-D2BC-90C74C00CA95}"/>
          </ac:picMkLst>
        </pc:picChg>
        <pc:cxnChg chg="add mod">
          <ac:chgData name="Fox, Eric" userId="b5381af2-784d-4804-a764-61b3c5471615" providerId="ADAL" clId="{9EF8A7AD-B591-42F3-A2A0-5EFFBE83F1B8}" dt="2026-02-17T02:55:13.746" v="7879" actId="1582"/>
          <ac:cxnSpMkLst>
            <pc:docMk/>
            <pc:sldMk cId="960159589" sldId="5318"/>
            <ac:cxnSpMk id="12" creationId="{F3AEDA0D-9AAD-A4C6-F246-686053A1A761}"/>
          </ac:cxnSpMkLst>
        </pc:cxnChg>
        <pc:cxnChg chg="add mod">
          <ac:chgData name="Fox, Eric" userId="b5381af2-784d-4804-a764-61b3c5471615" providerId="ADAL" clId="{9EF8A7AD-B591-42F3-A2A0-5EFFBE83F1B8}" dt="2026-02-17T02:55:27.559" v="7882" actId="14100"/>
          <ac:cxnSpMkLst>
            <pc:docMk/>
            <pc:sldMk cId="960159589" sldId="5318"/>
            <ac:cxnSpMk id="13" creationId="{1EA4CE0F-5804-43A8-246D-34C7E9CE9D14}"/>
          </ac:cxnSpMkLst>
        </pc:cxnChg>
        <pc:cxnChg chg="add mod">
          <ac:chgData name="Fox, Eric" userId="b5381af2-784d-4804-a764-61b3c5471615" providerId="ADAL" clId="{9EF8A7AD-B591-42F3-A2A0-5EFFBE83F1B8}" dt="2026-02-17T02:55:43.681" v="7885" actId="14100"/>
          <ac:cxnSpMkLst>
            <pc:docMk/>
            <pc:sldMk cId="960159589" sldId="5318"/>
            <ac:cxnSpMk id="15" creationId="{DFC04256-1B16-44E7-ECC2-3BC6A9960CB2}"/>
          </ac:cxnSpMkLst>
        </pc:cxnChg>
      </pc:sldChg>
      <pc:sldChg chg="addSp delSp modSp new mod ord chgLayout">
        <pc:chgData name="Fox, Eric" userId="b5381af2-784d-4804-a764-61b3c5471615" providerId="ADAL" clId="{9EF8A7AD-B591-42F3-A2A0-5EFFBE83F1B8}" dt="2026-02-17T19:16:06.337" v="11109" actId="1036"/>
        <pc:sldMkLst>
          <pc:docMk/>
          <pc:sldMk cId="2575853413" sldId="5319"/>
        </pc:sldMkLst>
        <pc:spChg chg="add mod">
          <ac:chgData name="Fox, Eric" userId="b5381af2-784d-4804-a764-61b3c5471615" providerId="ADAL" clId="{9EF8A7AD-B591-42F3-A2A0-5EFFBE83F1B8}" dt="2026-02-17T16:23:18.926" v="10024" actId="20577"/>
          <ac:spMkLst>
            <pc:docMk/>
            <pc:sldMk cId="2575853413" sldId="5319"/>
            <ac:spMk id="2" creationId="{5D17F22E-093E-F7F8-625A-BD85653D8753}"/>
          </ac:spMkLst>
        </pc:spChg>
        <pc:spChg chg="del">
          <ac:chgData name="Fox, Eric" userId="b5381af2-784d-4804-a764-61b3c5471615" providerId="ADAL" clId="{9EF8A7AD-B591-42F3-A2A0-5EFFBE83F1B8}" dt="2026-02-17T02:57:01.429" v="7912" actId="478"/>
          <ac:spMkLst>
            <pc:docMk/>
            <pc:sldMk cId="2575853413" sldId="5319"/>
            <ac:spMk id="2" creationId="{7EC1A595-496F-31A4-5A07-0677C6BCC62B}"/>
          </ac:spMkLst>
        </pc:spChg>
        <pc:spChg chg="add mod">
          <ac:chgData name="Fox, Eric" userId="b5381af2-784d-4804-a764-61b3c5471615" providerId="ADAL" clId="{9EF8A7AD-B591-42F3-A2A0-5EFFBE83F1B8}" dt="2026-02-17T19:16:06.337" v="11109" actId="1036"/>
          <ac:spMkLst>
            <pc:docMk/>
            <pc:sldMk cId="2575853413" sldId="5319"/>
            <ac:spMk id="3" creationId="{95FA0539-9329-3F8F-EDC4-166D32C0A850}"/>
          </ac:spMkLst>
        </pc:spChg>
        <pc:spChg chg="del mod">
          <ac:chgData name="Fox, Eric" userId="b5381af2-784d-4804-a764-61b3c5471615" providerId="ADAL" clId="{9EF8A7AD-B591-42F3-A2A0-5EFFBE83F1B8}" dt="2026-02-17T02:56:54.986" v="7909" actId="478"/>
          <ac:spMkLst>
            <pc:docMk/>
            <pc:sldMk cId="2575853413" sldId="5319"/>
            <ac:spMk id="3" creationId="{F061FD99-92E7-7B95-B3F9-F70863873CCE}"/>
          </ac:spMkLst>
        </pc:spChg>
        <pc:spChg chg="del">
          <ac:chgData name="Fox, Eric" userId="b5381af2-784d-4804-a764-61b3c5471615" providerId="ADAL" clId="{9EF8A7AD-B591-42F3-A2A0-5EFFBE83F1B8}" dt="2026-02-17T02:56:59.908" v="7911" actId="478"/>
          <ac:spMkLst>
            <pc:docMk/>
            <pc:sldMk cId="2575853413" sldId="5319"/>
            <ac:spMk id="4" creationId="{524FDAA4-1F39-7455-B9C9-88424690DD8C}"/>
          </ac:spMkLst>
        </pc:spChg>
        <pc:spChg chg="add del mod">
          <ac:chgData name="Fox, Eric" userId="b5381af2-784d-4804-a764-61b3c5471615" providerId="ADAL" clId="{9EF8A7AD-B591-42F3-A2A0-5EFFBE83F1B8}" dt="2026-02-17T15:28:50.891" v="8364" actId="478"/>
          <ac:spMkLst>
            <pc:docMk/>
            <pc:sldMk cId="2575853413" sldId="5319"/>
            <ac:spMk id="4" creationId="{B3A0ED93-62AA-4E60-4CB5-3921E0E33EEF}"/>
          </ac:spMkLst>
        </pc:spChg>
        <pc:spChg chg="add del mod">
          <ac:chgData name="Fox, Eric" userId="b5381af2-784d-4804-a764-61b3c5471615" providerId="ADAL" clId="{9EF8A7AD-B591-42F3-A2A0-5EFFBE83F1B8}" dt="2026-02-17T02:56:57.530" v="7910" actId="478"/>
          <ac:spMkLst>
            <pc:docMk/>
            <pc:sldMk cId="2575853413" sldId="5319"/>
            <ac:spMk id="7" creationId="{75C4CDCF-F012-03A6-8C48-D69B215CE1C7}"/>
          </ac:spMkLst>
        </pc:spChg>
        <pc:spChg chg="add mod">
          <ac:chgData name="Fox, Eric" userId="b5381af2-784d-4804-a764-61b3c5471615" providerId="ADAL" clId="{9EF8A7AD-B591-42F3-A2A0-5EFFBE83F1B8}" dt="2026-02-17T16:22:11.500" v="10000" actId="1582"/>
          <ac:spMkLst>
            <pc:docMk/>
            <pc:sldMk cId="2575853413" sldId="5319"/>
            <ac:spMk id="14" creationId="{D8B25F11-A2CC-47BE-D7A0-EEF07FD08BF2}"/>
          </ac:spMkLst>
        </pc:spChg>
        <pc:spChg chg="add mod">
          <ac:chgData name="Fox, Eric" userId="b5381af2-784d-4804-a764-61b3c5471615" providerId="ADAL" clId="{9EF8A7AD-B591-42F3-A2A0-5EFFBE83F1B8}" dt="2026-02-17T16:22:41.156" v="10011" actId="1076"/>
          <ac:spMkLst>
            <pc:docMk/>
            <pc:sldMk cId="2575853413" sldId="5319"/>
            <ac:spMk id="15" creationId="{BD2E1C68-B3D5-D38B-4370-669DBCDD49CA}"/>
          </ac:spMkLst>
        </pc:spChg>
        <pc:picChg chg="add del mod">
          <ac:chgData name="Fox, Eric" userId="b5381af2-784d-4804-a764-61b3c5471615" providerId="ADAL" clId="{9EF8A7AD-B591-42F3-A2A0-5EFFBE83F1B8}" dt="2026-02-17T15:52:07.835" v="9432" actId="478"/>
          <ac:picMkLst>
            <pc:docMk/>
            <pc:sldMk cId="2575853413" sldId="5319"/>
            <ac:picMk id="7" creationId="{4B75647E-3AB6-687A-1F77-FCDCDB6ECBC9}"/>
          </ac:picMkLst>
        </pc:picChg>
        <pc:picChg chg="add mod ord">
          <ac:chgData name="Fox, Eric" userId="b5381af2-784d-4804-a764-61b3c5471615" providerId="ADAL" clId="{9EF8A7AD-B591-42F3-A2A0-5EFFBE83F1B8}" dt="2026-02-17T16:21:33.944" v="9996" actId="1076"/>
          <ac:picMkLst>
            <pc:docMk/>
            <pc:sldMk cId="2575853413" sldId="5319"/>
            <ac:picMk id="9" creationId="{7CBBDB1F-BC20-6F91-E895-54B1268D4754}"/>
          </ac:picMkLst>
        </pc:picChg>
        <pc:picChg chg="add mod">
          <ac:chgData name="Fox, Eric" userId="b5381af2-784d-4804-a764-61b3c5471615" providerId="ADAL" clId="{9EF8A7AD-B591-42F3-A2A0-5EFFBE83F1B8}" dt="2026-02-17T16:21:28.364" v="9995" actId="14100"/>
          <ac:picMkLst>
            <pc:docMk/>
            <pc:sldMk cId="2575853413" sldId="5319"/>
            <ac:picMk id="11" creationId="{32ADC633-2DDD-FAEE-FDCA-DCB650D26704}"/>
          </ac:picMkLst>
        </pc:picChg>
        <pc:picChg chg="add mod">
          <ac:chgData name="Fox, Eric" userId="b5381af2-784d-4804-a764-61b3c5471615" providerId="ADAL" clId="{9EF8A7AD-B591-42F3-A2A0-5EFFBE83F1B8}" dt="2026-02-17T19:16:03.997" v="11108" actId="1582"/>
          <ac:picMkLst>
            <pc:docMk/>
            <pc:sldMk cId="2575853413" sldId="5319"/>
            <ac:picMk id="13" creationId="{710A1A3D-9E6C-5385-52EF-703719E3BFFF}"/>
          </ac:picMkLst>
        </pc:picChg>
      </pc:sldChg>
      <pc:sldChg chg="addSp delSp modSp mod ord">
        <pc:chgData name="Fox, Eric" userId="b5381af2-784d-4804-a764-61b3c5471615" providerId="ADAL" clId="{9EF8A7AD-B591-42F3-A2A0-5EFFBE83F1B8}" dt="2026-02-17T19:10:38.851" v="11011"/>
        <pc:sldMkLst>
          <pc:docMk/>
          <pc:sldMk cId="511394464" sldId="5320"/>
        </pc:sldMkLst>
        <pc:spChg chg="mod">
          <ac:chgData name="Fox, Eric" userId="b5381af2-784d-4804-a764-61b3c5471615" providerId="ADAL" clId="{9EF8A7AD-B591-42F3-A2A0-5EFFBE83F1B8}" dt="2026-02-17T14:47:50.677" v="8012" actId="6549"/>
          <ac:spMkLst>
            <pc:docMk/>
            <pc:sldMk cId="511394464" sldId="5320"/>
            <ac:spMk id="3" creationId="{760754AC-E3A0-724B-0064-A3D412914605}"/>
          </ac:spMkLst>
        </pc:spChg>
        <pc:spChg chg="mod">
          <ac:chgData name="Fox, Eric" userId="b5381af2-784d-4804-a764-61b3c5471615" providerId="ADAL" clId="{9EF8A7AD-B591-42F3-A2A0-5EFFBE83F1B8}" dt="2026-02-17T19:05:26.683" v="10898" actId="6549"/>
          <ac:spMkLst>
            <pc:docMk/>
            <pc:sldMk cId="511394464" sldId="5320"/>
            <ac:spMk id="5" creationId="{4D7F533D-9260-AD4B-A32F-5F9A6F71ED77}"/>
          </ac:spMkLst>
        </pc:spChg>
        <pc:spChg chg="add del mod">
          <ac:chgData name="Fox, Eric" userId="b5381af2-784d-4804-a764-61b3c5471615" providerId="ADAL" clId="{9EF8A7AD-B591-42F3-A2A0-5EFFBE83F1B8}" dt="2026-02-17T18:37:25.470" v="10456" actId="478"/>
          <ac:spMkLst>
            <pc:docMk/>
            <pc:sldMk cId="511394464" sldId="5320"/>
            <ac:spMk id="10" creationId="{DCC7C540-41E3-32FE-EB6E-BBA8C8CA04CC}"/>
          </ac:spMkLst>
        </pc:spChg>
        <pc:spChg chg="add del mod">
          <ac:chgData name="Fox, Eric" userId="b5381af2-784d-4804-a764-61b3c5471615" providerId="ADAL" clId="{9EF8A7AD-B591-42F3-A2A0-5EFFBE83F1B8}" dt="2026-02-17T19:01:33.889" v="10810"/>
          <ac:spMkLst>
            <pc:docMk/>
            <pc:sldMk cId="511394464" sldId="5320"/>
            <ac:spMk id="11" creationId="{396E833A-B8E1-F3DD-6003-2AC024C82416}"/>
          </ac:spMkLst>
        </pc:spChg>
        <pc:picChg chg="add del mod">
          <ac:chgData name="Fox, Eric" userId="b5381af2-784d-4804-a764-61b3c5471615" providerId="ADAL" clId="{9EF8A7AD-B591-42F3-A2A0-5EFFBE83F1B8}" dt="2026-02-17T18:08:26.326" v="10319" actId="478"/>
          <ac:picMkLst>
            <pc:docMk/>
            <pc:sldMk cId="511394464" sldId="5320"/>
            <ac:picMk id="6" creationId="{2A342FF4-2D32-75E5-FC50-030B563B3405}"/>
          </ac:picMkLst>
        </pc:picChg>
        <pc:picChg chg="add del mod">
          <ac:chgData name="Fox, Eric" userId="b5381af2-784d-4804-a764-61b3c5471615" providerId="ADAL" clId="{9EF8A7AD-B591-42F3-A2A0-5EFFBE83F1B8}" dt="2026-02-17T18:25:55.849" v="10326" actId="478"/>
          <ac:picMkLst>
            <pc:docMk/>
            <pc:sldMk cId="511394464" sldId="5320"/>
            <ac:picMk id="7" creationId="{047B0F8E-7AF1-3AAD-60D7-996A9E2A991B}"/>
          </ac:picMkLst>
        </pc:picChg>
        <pc:picChg chg="add del mod">
          <ac:chgData name="Fox, Eric" userId="b5381af2-784d-4804-a764-61b3c5471615" providerId="ADAL" clId="{9EF8A7AD-B591-42F3-A2A0-5EFFBE83F1B8}" dt="2026-02-17T18:30:37.946" v="10443" actId="478"/>
          <ac:picMkLst>
            <pc:docMk/>
            <pc:sldMk cId="511394464" sldId="5320"/>
            <ac:picMk id="8" creationId="{FBF1CE1B-C095-55F3-F924-82BFA4C36BB8}"/>
          </ac:picMkLst>
        </pc:picChg>
        <pc:picChg chg="add mod">
          <ac:chgData name="Fox, Eric" userId="b5381af2-784d-4804-a764-61b3c5471615" providerId="ADAL" clId="{9EF8A7AD-B591-42F3-A2A0-5EFFBE83F1B8}" dt="2026-02-17T19:06:13.988" v="10901" actId="1076"/>
          <ac:picMkLst>
            <pc:docMk/>
            <pc:sldMk cId="511394464" sldId="5320"/>
            <ac:picMk id="9" creationId="{CF95F242-1E5B-8314-8C03-6C5118DAB452}"/>
          </ac:picMkLst>
        </pc:picChg>
        <pc:picChg chg="add del mod">
          <ac:chgData name="Fox, Eric" userId="b5381af2-784d-4804-a764-61b3c5471615" providerId="ADAL" clId="{9EF8A7AD-B591-42F3-A2A0-5EFFBE83F1B8}" dt="2026-02-17T19:04:40.726" v="10886" actId="478"/>
          <ac:picMkLst>
            <pc:docMk/>
            <pc:sldMk cId="511394464" sldId="5320"/>
            <ac:picMk id="12" creationId="{EEBD9A14-8490-DC26-5025-30F1DFEF8D83}"/>
          </ac:picMkLst>
        </pc:picChg>
        <pc:picChg chg="add mod">
          <ac:chgData name="Fox, Eric" userId="b5381af2-784d-4804-a764-61b3c5471615" providerId="ADAL" clId="{9EF8A7AD-B591-42F3-A2A0-5EFFBE83F1B8}" dt="2026-02-17T19:05:04.978" v="10893" actId="1076"/>
          <ac:picMkLst>
            <pc:docMk/>
            <pc:sldMk cId="511394464" sldId="5320"/>
            <ac:picMk id="13" creationId="{EBCE60CC-C5EE-A90A-4212-0B5C877C920A}"/>
          </ac:picMkLst>
        </pc:picChg>
      </pc:sldChg>
      <pc:sldChg chg="addSp delSp modSp new mod">
        <pc:chgData name="Fox, Eric" userId="b5381af2-784d-4804-a764-61b3c5471615" providerId="ADAL" clId="{9EF8A7AD-B591-42F3-A2A0-5EFFBE83F1B8}" dt="2026-02-17T16:44:06.439" v="10211" actId="1076"/>
        <pc:sldMkLst>
          <pc:docMk/>
          <pc:sldMk cId="1785552565" sldId="5324"/>
        </pc:sldMkLst>
        <pc:spChg chg="mod">
          <ac:chgData name="Fox, Eric" userId="b5381af2-784d-4804-a764-61b3c5471615" providerId="ADAL" clId="{9EF8A7AD-B591-42F3-A2A0-5EFFBE83F1B8}" dt="2026-02-17T16:43:11.631" v="10202" actId="14100"/>
          <ac:spMkLst>
            <pc:docMk/>
            <pc:sldMk cId="1785552565" sldId="5324"/>
            <ac:spMk id="2" creationId="{725509B0-1820-0F29-3EDC-CC8F6FD731F9}"/>
          </ac:spMkLst>
        </pc:spChg>
        <pc:spChg chg="mod">
          <ac:chgData name="Fox, Eric" userId="b5381af2-784d-4804-a764-61b3c5471615" providerId="ADAL" clId="{9EF8A7AD-B591-42F3-A2A0-5EFFBE83F1B8}" dt="2026-02-17T16:44:06.439" v="10211" actId="1076"/>
          <ac:spMkLst>
            <pc:docMk/>
            <pc:sldMk cId="1785552565" sldId="5324"/>
            <ac:spMk id="3" creationId="{995DE2E5-2E76-75E5-AE92-69B23E24C939}"/>
          </ac:spMkLst>
        </pc:spChg>
        <pc:spChg chg="del">
          <ac:chgData name="Fox, Eric" userId="b5381af2-784d-4804-a764-61b3c5471615" providerId="ADAL" clId="{9EF8A7AD-B591-42F3-A2A0-5EFFBE83F1B8}" dt="2026-02-17T16:23:59.755" v="10062" actId="478"/>
          <ac:spMkLst>
            <pc:docMk/>
            <pc:sldMk cId="1785552565" sldId="5324"/>
            <ac:spMk id="4" creationId="{8EF8CAD5-886F-C03B-194A-FCF528888876}"/>
          </ac:spMkLst>
        </pc:spChg>
        <pc:spChg chg="del">
          <ac:chgData name="Fox, Eric" userId="b5381af2-784d-4804-a764-61b3c5471615" providerId="ADAL" clId="{9EF8A7AD-B591-42F3-A2A0-5EFFBE83F1B8}" dt="2026-02-17T16:38:47.129" v="10196" actId="478"/>
          <ac:spMkLst>
            <pc:docMk/>
            <pc:sldMk cId="1785552565" sldId="5324"/>
            <ac:spMk id="5" creationId="{623C020A-F891-A774-9CF6-1B2C00971EC2}"/>
          </ac:spMkLst>
        </pc:spChg>
        <pc:picChg chg="add mod">
          <ac:chgData name="Fox, Eric" userId="b5381af2-784d-4804-a764-61b3c5471615" providerId="ADAL" clId="{9EF8A7AD-B591-42F3-A2A0-5EFFBE83F1B8}" dt="2026-02-17T16:43:23.942" v="10207" actId="1076"/>
          <ac:picMkLst>
            <pc:docMk/>
            <pc:sldMk cId="1785552565" sldId="5324"/>
            <ac:picMk id="7" creationId="{865B9E02-2C61-A7FA-4DEE-F788DA0569CF}"/>
          </ac:picMkLst>
        </pc:picChg>
        <pc:picChg chg="add mod">
          <ac:chgData name="Fox, Eric" userId="b5381af2-784d-4804-a764-61b3c5471615" providerId="ADAL" clId="{9EF8A7AD-B591-42F3-A2A0-5EFFBE83F1B8}" dt="2026-02-17T16:43:37.505" v="10210" actId="14100"/>
          <ac:picMkLst>
            <pc:docMk/>
            <pc:sldMk cId="1785552565" sldId="5324"/>
            <ac:picMk id="9" creationId="{21BA0F5F-9552-C71A-B928-548C9552370F}"/>
          </ac:picMkLst>
        </pc:picChg>
      </pc:sldChg>
    </pc:docChg>
  </pc:docChgLst>
  <pc:docChgLst>
    <pc:chgData name="Fox, Eric" userId="S::efox@itron.com::b5381af2-784d-4804-a764-61b3c5471615" providerId="AD" clId="Web-{707A89E6-7B3A-4D7C-8231-4C315702D24B}"/>
    <pc:docChg chg="modSld">
      <pc:chgData name="Fox, Eric" userId="S::efox@itron.com::b5381af2-784d-4804-a764-61b3c5471615" providerId="AD" clId="Web-{707A89E6-7B3A-4D7C-8231-4C315702D24B}" dt="2026-02-16T21:34:55.079" v="59" actId="20577"/>
      <pc:docMkLst>
        <pc:docMk/>
      </pc:docMkLst>
      <pc:sldChg chg="modSp">
        <pc:chgData name="Fox, Eric" userId="S::efox@itron.com::b5381af2-784d-4804-a764-61b3c5471615" providerId="AD" clId="Web-{707A89E6-7B3A-4D7C-8231-4C315702D24B}" dt="2026-02-16T21:34:55.079" v="59" actId="20577"/>
        <pc:sldMkLst>
          <pc:docMk/>
          <pc:sldMk cId="3559420574" sldId="5198"/>
        </pc:sldMkLst>
        <pc:spChg chg="mod">
          <ac:chgData name="Fox, Eric" userId="S::efox@itron.com::b5381af2-784d-4804-a764-61b3c5471615" providerId="AD" clId="Web-{707A89E6-7B3A-4D7C-8231-4C315702D24B}" dt="2026-02-16T21:34:35.719" v="38" actId="20577"/>
          <ac:spMkLst>
            <pc:docMk/>
            <pc:sldMk cId="3559420574" sldId="5198"/>
            <ac:spMk id="9" creationId="{BA18D7B0-5749-4BF4-9DAC-90E08A45C5AB}"/>
          </ac:spMkLst>
        </pc:spChg>
        <pc:spChg chg="mod">
          <ac:chgData name="Fox, Eric" userId="S::efox@itron.com::b5381af2-784d-4804-a764-61b3c5471615" providerId="AD" clId="Web-{707A89E6-7B3A-4D7C-8231-4C315702D24B}" dt="2026-02-16T21:34:55.079" v="59" actId="20577"/>
          <ac:spMkLst>
            <pc:docMk/>
            <pc:sldMk cId="3559420574" sldId="5198"/>
            <ac:spMk id="10" creationId="{3E949ECF-3FFB-E700-0F4C-331EE993FF97}"/>
          </ac:spMkLst>
        </pc:spChg>
      </pc:sldChg>
    </pc:docChg>
  </pc:docChgLst>
  <pc:docChgLst>
    <pc:chgData name="Rissman, Brien" userId="1738e0a0-88f5-4543-bf27-46274a318110" providerId="ADAL" clId="{CE5F461A-D024-4A2C-845B-A74C0E7CB212}"/>
    <pc:docChg chg="undo custSel addSld delSld modSld">
      <pc:chgData name="Rissman, Brien" userId="1738e0a0-88f5-4543-bf27-46274a318110" providerId="ADAL" clId="{CE5F461A-D024-4A2C-845B-A74C0E7CB212}" dt="2026-02-17T16:19:19.168" v="96" actId="1076"/>
      <pc:docMkLst>
        <pc:docMk/>
      </pc:docMkLst>
      <pc:sldChg chg="del">
        <pc:chgData name="Rissman, Brien" userId="1738e0a0-88f5-4543-bf27-46274a318110" providerId="ADAL" clId="{CE5F461A-D024-4A2C-845B-A74C0E7CB212}" dt="2026-02-17T15:36:35.947" v="1" actId="2696"/>
        <pc:sldMkLst>
          <pc:docMk/>
          <pc:sldMk cId="2053821324" sldId="5216"/>
        </pc:sldMkLst>
      </pc:sldChg>
      <pc:sldChg chg="add">
        <pc:chgData name="Rissman, Brien" userId="1738e0a0-88f5-4543-bf27-46274a318110" providerId="ADAL" clId="{CE5F461A-D024-4A2C-845B-A74C0E7CB212}" dt="2026-02-17T15:36:16.827" v="0"/>
        <pc:sldMkLst>
          <pc:docMk/>
          <pc:sldMk cId="1289694508" sldId="5270"/>
        </pc:sldMkLst>
      </pc:sldChg>
      <pc:sldChg chg="addSp delSp modSp add mod">
        <pc:chgData name="Rissman, Brien" userId="1738e0a0-88f5-4543-bf27-46274a318110" providerId="ADAL" clId="{CE5F461A-D024-4A2C-845B-A74C0E7CB212}" dt="2026-02-17T16:19:19.168" v="96" actId="1076"/>
        <pc:sldMkLst>
          <pc:docMk/>
          <pc:sldMk cId="1651648764" sldId="5278"/>
        </pc:sldMkLst>
        <pc:spChg chg="add del mod">
          <ac:chgData name="Rissman, Brien" userId="1738e0a0-88f5-4543-bf27-46274a318110" providerId="ADAL" clId="{CE5F461A-D024-4A2C-845B-A74C0E7CB212}" dt="2026-02-17T16:02:49.086" v="44" actId="478"/>
          <ac:spMkLst>
            <pc:docMk/>
            <pc:sldMk cId="1651648764" sldId="5278"/>
            <ac:spMk id="6" creationId="{1B46D305-837A-109B-C0B5-5A1B02C0499F}"/>
          </ac:spMkLst>
        </pc:spChg>
        <pc:spChg chg="add del mod">
          <ac:chgData name="Rissman, Brien" userId="1738e0a0-88f5-4543-bf27-46274a318110" providerId="ADAL" clId="{CE5F461A-D024-4A2C-845B-A74C0E7CB212}" dt="2026-02-17T16:09:30.935" v="75" actId="478"/>
          <ac:spMkLst>
            <pc:docMk/>
            <pc:sldMk cId="1651648764" sldId="5278"/>
            <ac:spMk id="9" creationId="{46B25B04-C9EC-769C-00F9-47DC254A33BB}"/>
          </ac:spMkLst>
        </pc:spChg>
        <pc:spChg chg="add del mod">
          <ac:chgData name="Rissman, Brien" userId="1738e0a0-88f5-4543-bf27-46274a318110" providerId="ADAL" clId="{CE5F461A-D024-4A2C-845B-A74C0E7CB212}" dt="2026-02-17T16:02:33.258" v="37" actId="478"/>
          <ac:spMkLst>
            <pc:docMk/>
            <pc:sldMk cId="1651648764" sldId="5278"/>
            <ac:spMk id="11" creationId="{B18A7720-FBDE-B779-DC6B-05985881B5FC}"/>
          </ac:spMkLst>
        </pc:spChg>
        <pc:spChg chg="add del mod">
          <ac:chgData name="Rissman, Brien" userId="1738e0a0-88f5-4543-bf27-46274a318110" providerId="ADAL" clId="{CE5F461A-D024-4A2C-845B-A74C0E7CB212}" dt="2026-02-17T16:09:25.675" v="73" actId="478"/>
          <ac:spMkLst>
            <pc:docMk/>
            <pc:sldMk cId="1651648764" sldId="5278"/>
            <ac:spMk id="13" creationId="{58D2009F-75E6-FD33-668A-A2AB9FDDA977}"/>
          </ac:spMkLst>
        </pc:spChg>
        <pc:spChg chg="add del mod">
          <ac:chgData name="Rissman, Brien" userId="1738e0a0-88f5-4543-bf27-46274a318110" providerId="ADAL" clId="{CE5F461A-D024-4A2C-845B-A74C0E7CB212}" dt="2026-02-17T15:38:40.923" v="13" actId="478"/>
          <ac:spMkLst>
            <pc:docMk/>
            <pc:sldMk cId="1651648764" sldId="5278"/>
            <ac:spMk id="15" creationId="{B78546FA-6DEE-25ED-5B18-1E560F859EAC}"/>
          </ac:spMkLst>
        </pc:spChg>
        <pc:spChg chg="add del mod">
          <ac:chgData name="Rissman, Brien" userId="1738e0a0-88f5-4543-bf27-46274a318110" providerId="ADAL" clId="{CE5F461A-D024-4A2C-845B-A74C0E7CB212}" dt="2026-02-17T15:38:40.923" v="13" actId="478"/>
          <ac:spMkLst>
            <pc:docMk/>
            <pc:sldMk cId="1651648764" sldId="5278"/>
            <ac:spMk id="18" creationId="{087A2CD1-1F07-DFAC-4264-C8AC3C6EA6F8}"/>
          </ac:spMkLst>
        </pc:spChg>
        <pc:spChg chg="add del mod">
          <ac:chgData name="Rissman, Brien" userId="1738e0a0-88f5-4543-bf27-46274a318110" providerId="ADAL" clId="{CE5F461A-D024-4A2C-845B-A74C0E7CB212}" dt="2026-02-17T15:38:40.923" v="13" actId="478"/>
          <ac:spMkLst>
            <pc:docMk/>
            <pc:sldMk cId="1651648764" sldId="5278"/>
            <ac:spMk id="20" creationId="{2BB38C11-737B-96DE-53C6-DCA4460B1D99}"/>
          </ac:spMkLst>
        </pc:spChg>
        <pc:picChg chg="add del mod">
          <ac:chgData name="Rissman, Brien" userId="1738e0a0-88f5-4543-bf27-46274a318110" providerId="ADAL" clId="{CE5F461A-D024-4A2C-845B-A74C0E7CB212}" dt="2026-02-17T16:02:41.898" v="39" actId="478"/>
          <ac:picMkLst>
            <pc:docMk/>
            <pc:sldMk cId="1651648764" sldId="5278"/>
            <ac:picMk id="4" creationId="{1E14C950-485C-A956-950B-89AF31CBDECD}"/>
          </ac:picMkLst>
        </pc:picChg>
        <pc:picChg chg="mod">
          <ac:chgData name="Rissman, Brien" userId="1738e0a0-88f5-4543-bf27-46274a318110" providerId="ADAL" clId="{CE5F461A-D024-4A2C-845B-A74C0E7CB212}" dt="2026-02-17T15:48:25.987" v="26" actId="1037"/>
          <ac:picMkLst>
            <pc:docMk/>
            <pc:sldMk cId="1651648764" sldId="5278"/>
            <ac:picMk id="5" creationId="{591B1C65-05C0-0CCF-8FA9-033D76C2ACA3}"/>
          </ac:picMkLst>
        </pc:picChg>
        <pc:picChg chg="add del mod">
          <ac:chgData name="Rissman, Brien" userId="1738e0a0-88f5-4543-bf27-46274a318110" providerId="ADAL" clId="{CE5F461A-D024-4A2C-845B-A74C0E7CB212}" dt="2026-02-17T16:09:27.803" v="74" actId="478"/>
          <ac:picMkLst>
            <pc:docMk/>
            <pc:sldMk cId="1651648764" sldId="5278"/>
            <ac:picMk id="8" creationId="{E430E19D-17A4-FACA-84BE-67D021672058}"/>
          </ac:picMkLst>
        </pc:picChg>
        <pc:picChg chg="add del mod">
          <ac:chgData name="Rissman, Brien" userId="1738e0a0-88f5-4543-bf27-46274a318110" providerId="ADAL" clId="{CE5F461A-D024-4A2C-845B-A74C0E7CB212}" dt="2026-02-17T16:02:31.020" v="36" actId="478"/>
          <ac:picMkLst>
            <pc:docMk/>
            <pc:sldMk cId="1651648764" sldId="5278"/>
            <ac:picMk id="10" creationId="{CC15B4C7-B882-E4A2-6101-76B82FEAC496}"/>
          </ac:picMkLst>
        </pc:picChg>
        <pc:picChg chg="mod">
          <ac:chgData name="Rissman, Brien" userId="1738e0a0-88f5-4543-bf27-46274a318110" providerId="ADAL" clId="{CE5F461A-D024-4A2C-845B-A74C0E7CB212}" dt="2026-02-17T15:48:18.912" v="23" actId="1037"/>
          <ac:picMkLst>
            <pc:docMk/>
            <pc:sldMk cId="1651648764" sldId="5278"/>
            <ac:picMk id="12" creationId="{A8298D6A-4C43-65FC-12BC-758CDAFF161A}"/>
          </ac:picMkLst>
        </pc:picChg>
        <pc:picChg chg="add del mod">
          <ac:chgData name="Rissman, Brien" userId="1738e0a0-88f5-4543-bf27-46274a318110" providerId="ADAL" clId="{CE5F461A-D024-4A2C-845B-A74C0E7CB212}" dt="2026-02-17T15:38:40.923" v="13" actId="478"/>
          <ac:picMkLst>
            <pc:docMk/>
            <pc:sldMk cId="1651648764" sldId="5278"/>
            <ac:picMk id="14" creationId="{7A888D50-3ABF-3789-10FC-B0617530914F}"/>
          </ac:picMkLst>
        </pc:picChg>
        <pc:picChg chg="add del mod">
          <ac:chgData name="Rissman, Brien" userId="1738e0a0-88f5-4543-bf27-46274a318110" providerId="ADAL" clId="{CE5F461A-D024-4A2C-845B-A74C0E7CB212}" dt="2026-02-17T15:38:40.923" v="13" actId="478"/>
          <ac:picMkLst>
            <pc:docMk/>
            <pc:sldMk cId="1651648764" sldId="5278"/>
            <ac:picMk id="16" creationId="{E57116C6-08DA-755B-A57F-7EFCC943BA46}"/>
          </ac:picMkLst>
        </pc:picChg>
        <pc:picChg chg="del">
          <ac:chgData name="Rissman, Brien" userId="1738e0a0-88f5-4543-bf27-46274a318110" providerId="ADAL" clId="{CE5F461A-D024-4A2C-845B-A74C0E7CB212}" dt="2026-02-17T15:38:07.792" v="6" actId="478"/>
          <ac:picMkLst>
            <pc:docMk/>
            <pc:sldMk cId="1651648764" sldId="5278"/>
            <ac:picMk id="17" creationId="{F5B59D09-1BC1-DE39-2A8E-9731C61496B0}"/>
          </ac:picMkLst>
        </pc:picChg>
        <pc:picChg chg="mod">
          <ac:chgData name="Rissman, Brien" userId="1738e0a0-88f5-4543-bf27-46274a318110" providerId="ADAL" clId="{CE5F461A-D024-4A2C-845B-A74C0E7CB212}" dt="2026-02-17T16:17:47.275" v="95" actId="1076"/>
          <ac:picMkLst>
            <pc:docMk/>
            <pc:sldMk cId="1651648764" sldId="5278"/>
            <ac:picMk id="19" creationId="{81B91895-98B8-B6CA-F586-DD77A87D0F6E}"/>
          </ac:picMkLst>
        </pc:picChg>
        <pc:picChg chg="add del mod">
          <ac:chgData name="Rissman, Brien" userId="1738e0a0-88f5-4543-bf27-46274a318110" providerId="ADAL" clId="{CE5F461A-D024-4A2C-845B-A74C0E7CB212}" dt="2026-02-17T16:04:02.585" v="59" actId="478"/>
          <ac:picMkLst>
            <pc:docMk/>
            <pc:sldMk cId="1651648764" sldId="5278"/>
            <ac:picMk id="22" creationId="{8D4EA99C-D3FE-838F-F233-C6A0FF15B126}"/>
          </ac:picMkLst>
        </pc:picChg>
        <pc:picChg chg="add mod">
          <ac:chgData name="Rissman, Brien" userId="1738e0a0-88f5-4543-bf27-46274a318110" providerId="ADAL" clId="{CE5F461A-D024-4A2C-845B-A74C0E7CB212}" dt="2026-02-17T16:13:28.654" v="94" actId="1076"/>
          <ac:picMkLst>
            <pc:docMk/>
            <pc:sldMk cId="1651648764" sldId="5278"/>
            <ac:picMk id="24" creationId="{1909DB4A-DAE4-122F-14BC-4B5CE32D9039}"/>
          </ac:picMkLst>
        </pc:picChg>
        <pc:picChg chg="add mod">
          <ac:chgData name="Rissman, Brien" userId="1738e0a0-88f5-4543-bf27-46274a318110" providerId="ADAL" clId="{CE5F461A-D024-4A2C-845B-A74C0E7CB212}" dt="2026-02-17T16:19:19.168" v="96" actId="1076"/>
          <ac:picMkLst>
            <pc:docMk/>
            <pc:sldMk cId="1651648764" sldId="5278"/>
            <ac:picMk id="26" creationId="{9DD154E3-6ABA-7EFF-A078-0CBF46BEF526}"/>
          </ac:picMkLst>
        </pc:picChg>
      </pc:sldChg>
      <pc:sldChg chg="delSp modSp mod">
        <pc:chgData name="Rissman, Brien" userId="1738e0a0-88f5-4543-bf27-46274a318110" providerId="ADAL" clId="{CE5F461A-D024-4A2C-845B-A74C0E7CB212}" dt="2026-02-17T15:37:41.456" v="5" actId="478"/>
        <pc:sldMkLst>
          <pc:docMk/>
          <pc:sldMk cId="76934907" sldId="5293"/>
        </pc:sldMkLst>
        <pc:spChg chg="del">
          <ac:chgData name="Rissman, Brien" userId="1738e0a0-88f5-4543-bf27-46274a318110" providerId="ADAL" clId="{CE5F461A-D024-4A2C-845B-A74C0E7CB212}" dt="2026-02-17T15:37:41.456" v="5" actId="478"/>
          <ac:spMkLst>
            <pc:docMk/>
            <pc:sldMk cId="76934907" sldId="5293"/>
            <ac:spMk id="4" creationId="{9FAEFC7C-4401-159A-E494-A8C58C509415}"/>
          </ac:spMkLst>
        </pc:spChg>
        <pc:picChg chg="mod ord">
          <ac:chgData name="Rissman, Brien" userId="1738e0a0-88f5-4543-bf27-46274a318110" providerId="ADAL" clId="{CE5F461A-D024-4A2C-845B-A74C0E7CB212}" dt="2026-02-17T15:37:35.827" v="4" actId="1076"/>
          <ac:picMkLst>
            <pc:docMk/>
            <pc:sldMk cId="76934907" sldId="5293"/>
            <ac:picMk id="7" creationId="{44866084-FECD-F1E4-CF51-D919326C1A92}"/>
          </ac:picMkLst>
        </pc:picChg>
      </pc:sldChg>
      <pc:sldChg chg="del">
        <pc:chgData name="Rissman, Brien" userId="1738e0a0-88f5-4543-bf27-46274a318110" providerId="ADAL" clId="{CE5F461A-D024-4A2C-845B-A74C0E7CB212}" dt="2026-02-17T15:39:06.246" v="19" actId="2696"/>
        <pc:sldMkLst>
          <pc:docMk/>
          <pc:sldMk cId="4005922504" sldId="5297"/>
        </pc:sldMkLst>
      </pc:sldChg>
    </pc:docChg>
  </pc:docChgLst>
  <pc:docChgLst>
    <pc:chgData name="Fox, Eric" userId="S::efox@itron.com::b5381af2-784d-4804-a764-61b3c5471615" providerId="AD" clId="Web-{FD02BCB5-8A27-415D-B6EF-AAE187265E85}"/>
    <pc:docChg chg="addSld modSld">
      <pc:chgData name="Fox, Eric" userId="S::efox@itron.com::b5381af2-784d-4804-a764-61b3c5471615" providerId="AD" clId="Web-{FD02BCB5-8A27-415D-B6EF-AAE187265E85}" dt="2026-02-17T14:46:18.036" v="334" actId="20577"/>
      <pc:docMkLst>
        <pc:docMk/>
      </pc:docMkLst>
      <pc:sldChg chg="delSp modSp">
        <pc:chgData name="Fox, Eric" userId="S::efox@itron.com::b5381af2-784d-4804-a764-61b3c5471615" providerId="AD" clId="Web-{FD02BCB5-8A27-415D-B6EF-AAE187265E85}" dt="2026-02-17T14:39:19.708" v="96" actId="20577"/>
        <pc:sldMkLst>
          <pc:docMk/>
          <pc:sldMk cId="3035166294" sldId="436"/>
        </pc:sldMkLst>
        <pc:spChg chg="del">
          <ac:chgData name="Fox, Eric" userId="S::efox@itron.com::b5381af2-784d-4804-a764-61b3c5471615" providerId="AD" clId="Web-{FD02BCB5-8A27-415D-B6EF-AAE187265E85}" dt="2026-02-17T14:33:35.785" v="4"/>
          <ac:spMkLst>
            <pc:docMk/>
            <pc:sldMk cId="3035166294" sldId="436"/>
            <ac:spMk id="3" creationId="{9B47547F-B14E-8678-FC44-2D05538EDDA8}"/>
          </ac:spMkLst>
        </pc:spChg>
        <pc:spChg chg="del">
          <ac:chgData name="Fox, Eric" userId="S::efox@itron.com::b5381af2-784d-4804-a764-61b3c5471615" providerId="AD" clId="Web-{FD02BCB5-8A27-415D-B6EF-AAE187265E85}" dt="2026-02-17T14:33:47.128" v="5"/>
          <ac:spMkLst>
            <pc:docMk/>
            <pc:sldMk cId="3035166294" sldId="436"/>
            <ac:spMk id="4" creationId="{D7B5E51A-CEFF-A7B5-3BBF-D7B2131EBA02}"/>
          </ac:spMkLst>
        </pc:spChg>
        <pc:spChg chg="del">
          <ac:chgData name="Fox, Eric" userId="S::efox@itron.com::b5381af2-784d-4804-a764-61b3c5471615" providerId="AD" clId="Web-{FD02BCB5-8A27-415D-B6EF-AAE187265E85}" dt="2026-02-17T14:34:43.144" v="41"/>
          <ac:spMkLst>
            <pc:docMk/>
            <pc:sldMk cId="3035166294" sldId="436"/>
            <ac:spMk id="5" creationId="{96A64BDD-575C-8933-6081-FEDC7D0ED228}"/>
          </ac:spMkLst>
        </pc:spChg>
        <pc:spChg chg="mod">
          <ac:chgData name="Fox, Eric" userId="S::efox@itron.com::b5381af2-784d-4804-a764-61b3c5471615" providerId="AD" clId="Web-{FD02BCB5-8A27-415D-B6EF-AAE187265E85}" dt="2026-02-17T14:39:19.708" v="96" actId="20577"/>
          <ac:spMkLst>
            <pc:docMk/>
            <pc:sldMk cId="3035166294" sldId="436"/>
            <ac:spMk id="18" creationId="{1249C772-5D87-754E-876B-63692DDF3581}"/>
          </ac:spMkLst>
        </pc:spChg>
        <pc:spChg chg="del">
          <ac:chgData name="Fox, Eric" userId="S::efox@itron.com::b5381af2-784d-4804-a764-61b3c5471615" providerId="AD" clId="Web-{FD02BCB5-8A27-415D-B6EF-AAE187265E85}" dt="2026-02-17T14:34:58.176" v="44"/>
          <ac:spMkLst>
            <pc:docMk/>
            <pc:sldMk cId="3035166294" sldId="436"/>
            <ac:spMk id="20" creationId="{9889E087-41D1-2043-9189-BE7C0A596A16}"/>
          </ac:spMkLst>
        </pc:spChg>
        <pc:picChg chg="mod">
          <ac:chgData name="Fox, Eric" userId="S::efox@itron.com::b5381af2-784d-4804-a764-61b3c5471615" providerId="AD" clId="Web-{FD02BCB5-8A27-415D-B6EF-AAE187265E85}" dt="2026-02-17T14:37:32.098" v="74" actId="1076"/>
          <ac:picMkLst>
            <pc:docMk/>
            <pc:sldMk cId="3035166294" sldId="436"/>
            <ac:picMk id="2" creationId="{448B6AEC-E229-A6A2-A50E-0E6416CC6C29}"/>
          </ac:picMkLst>
        </pc:picChg>
      </pc:sldChg>
      <pc:sldChg chg="modSp">
        <pc:chgData name="Fox, Eric" userId="S::efox@itron.com::b5381af2-784d-4804-a764-61b3c5471615" providerId="AD" clId="Web-{FD02BCB5-8A27-415D-B6EF-AAE187265E85}" dt="2026-02-17T14:39:55.567" v="107" actId="20577"/>
        <pc:sldMkLst>
          <pc:docMk/>
          <pc:sldMk cId="3951744499" sldId="5291"/>
        </pc:sldMkLst>
        <pc:spChg chg="mod">
          <ac:chgData name="Fox, Eric" userId="S::efox@itron.com::b5381af2-784d-4804-a764-61b3c5471615" providerId="AD" clId="Web-{FD02BCB5-8A27-415D-B6EF-AAE187265E85}" dt="2026-02-17T14:39:55.567" v="107" actId="20577"/>
          <ac:spMkLst>
            <pc:docMk/>
            <pc:sldMk cId="3951744499" sldId="5291"/>
            <ac:spMk id="2" creationId="{F26C7CD0-C04F-4A9E-3EDB-014AC9219340}"/>
          </ac:spMkLst>
        </pc:spChg>
      </pc:sldChg>
      <pc:sldChg chg="addSp delSp modSp add replId">
        <pc:chgData name="Fox, Eric" userId="S::efox@itron.com::b5381af2-784d-4804-a764-61b3c5471615" providerId="AD" clId="Web-{FD02BCB5-8A27-415D-B6EF-AAE187265E85}" dt="2026-02-17T14:46:18.036" v="334" actId="20577"/>
        <pc:sldMkLst>
          <pc:docMk/>
          <pc:sldMk cId="511394464" sldId="5320"/>
        </pc:sldMkLst>
        <pc:spChg chg="mod">
          <ac:chgData name="Fox, Eric" userId="S::efox@itron.com::b5381af2-784d-4804-a764-61b3c5471615" providerId="AD" clId="Web-{FD02BCB5-8A27-415D-B6EF-AAE187265E85}" dt="2026-02-17T14:44:41.114" v="171" actId="20577"/>
          <ac:spMkLst>
            <pc:docMk/>
            <pc:sldMk cId="511394464" sldId="5320"/>
            <ac:spMk id="3" creationId="{760754AC-E3A0-724B-0064-A3D412914605}"/>
          </ac:spMkLst>
        </pc:spChg>
        <pc:spChg chg="add mod">
          <ac:chgData name="Fox, Eric" userId="S::efox@itron.com::b5381af2-784d-4804-a764-61b3c5471615" providerId="AD" clId="Web-{FD02BCB5-8A27-415D-B6EF-AAE187265E85}" dt="2026-02-17T14:46:18.036" v="334" actId="20577"/>
          <ac:spMkLst>
            <pc:docMk/>
            <pc:sldMk cId="511394464" sldId="5320"/>
            <ac:spMk id="5" creationId="{4D7F533D-9260-AD4B-A32F-5F9A6F71ED77}"/>
          </ac:spMkLst>
        </pc:spChg>
        <pc:spChg chg="del">
          <ac:chgData name="Fox, Eric" userId="S::efox@itron.com::b5381af2-784d-4804-a764-61b3c5471615" providerId="AD" clId="Web-{FD02BCB5-8A27-415D-B6EF-AAE187265E85}" dt="2026-02-17T14:43:35.536" v="109"/>
          <ac:spMkLst>
            <pc:docMk/>
            <pc:sldMk cId="511394464" sldId="5320"/>
            <ac:spMk id="12" creationId="{04EE1E26-ADEA-4629-3F49-4C6F94425D00}"/>
          </ac:spMkLst>
        </pc:spChg>
        <pc:spChg chg="del">
          <ac:chgData name="Fox, Eric" userId="S::efox@itron.com::b5381af2-784d-4804-a764-61b3c5471615" providerId="AD" clId="Web-{FD02BCB5-8A27-415D-B6EF-AAE187265E85}" dt="2026-02-17T14:43:39.317" v="110"/>
          <ac:spMkLst>
            <pc:docMk/>
            <pc:sldMk cId="511394464" sldId="5320"/>
            <ac:spMk id="14" creationId="{F9A043F2-10D0-1AD6-818E-C216FE511EF5}"/>
          </ac:spMkLst>
        </pc:spChg>
        <pc:picChg chg="del">
          <ac:chgData name="Fox, Eric" userId="S::efox@itron.com::b5381af2-784d-4804-a764-61b3c5471615" providerId="AD" clId="Web-{FD02BCB5-8A27-415D-B6EF-AAE187265E85}" dt="2026-02-17T14:43:43.349" v="111"/>
          <ac:picMkLst>
            <pc:docMk/>
            <pc:sldMk cId="511394464" sldId="5320"/>
            <ac:picMk id="10" creationId="{036C8898-99AC-F51E-72DA-2807EF549545}"/>
          </ac:picMkLst>
        </pc:picChg>
        <pc:picChg chg="del">
          <ac:chgData name="Fox, Eric" userId="S::efox@itron.com::b5381af2-784d-4804-a764-61b3c5471615" providerId="AD" clId="Web-{FD02BCB5-8A27-415D-B6EF-AAE187265E85}" dt="2026-02-17T14:43:45.411" v="112"/>
          <ac:picMkLst>
            <pc:docMk/>
            <pc:sldMk cId="511394464" sldId="5320"/>
            <ac:picMk id="11" creationId="{4329983A-D7D9-A373-6228-3D25444C62C6}"/>
          </ac:picMkLst>
        </pc:picChg>
        <pc:picChg chg="del">
          <ac:chgData name="Fox, Eric" userId="S::efox@itron.com::b5381af2-784d-4804-a764-61b3c5471615" providerId="AD" clId="Web-{FD02BCB5-8A27-415D-B6EF-AAE187265E85}" dt="2026-02-17T14:44:05.520" v="115"/>
          <ac:picMkLst>
            <pc:docMk/>
            <pc:sldMk cId="511394464" sldId="5320"/>
            <ac:picMk id="16" creationId="{F36BC918-99E3-BD2E-7752-E5BF0BCC3326}"/>
          </ac:picMkLst>
        </pc:picChg>
        <pc:picChg chg="del">
          <ac:chgData name="Fox, Eric" userId="S::efox@itron.com::b5381af2-784d-4804-a764-61b3c5471615" providerId="AD" clId="Web-{FD02BCB5-8A27-415D-B6EF-AAE187265E85}" dt="2026-02-17T14:43:56.849" v="113"/>
          <ac:picMkLst>
            <pc:docMk/>
            <pc:sldMk cId="511394464" sldId="5320"/>
            <ac:picMk id="17" creationId="{5F97E82E-F089-FC74-5C8F-EA800125164F}"/>
          </ac:picMkLst>
        </pc:picChg>
      </pc:sldChg>
    </pc:docChg>
  </pc:docChgLst>
  <pc:docChgLst>
    <pc:chgData name="Russo, Michael" userId="31a3dafa-05e5-4fba-bf41-a2481bd5f226" providerId="ADAL" clId="{3488F431-90DF-4C82-A4F8-1AE307FF05B2}"/>
    <pc:docChg chg="undo redo custSel addSld delSld modSld sldOrd">
      <pc:chgData name="Russo, Michael" userId="31a3dafa-05e5-4fba-bf41-a2481bd5f226" providerId="ADAL" clId="{3488F431-90DF-4C82-A4F8-1AE307FF05B2}" dt="2026-02-17T19:21:08.077" v="12314" actId="1076"/>
      <pc:docMkLst>
        <pc:docMk/>
      </pc:docMkLst>
      <pc:sldChg chg="modSp mod">
        <pc:chgData name="Russo, Michael" userId="31a3dafa-05e5-4fba-bf41-a2481bd5f226" providerId="ADAL" clId="{3488F431-90DF-4C82-A4F8-1AE307FF05B2}" dt="2026-02-12T18:38:37.256" v="7903" actId="6549"/>
        <pc:sldMkLst>
          <pc:docMk/>
          <pc:sldMk cId="1749971738" sldId="403"/>
        </pc:sldMkLst>
        <pc:spChg chg="mod">
          <ac:chgData name="Russo, Michael" userId="31a3dafa-05e5-4fba-bf41-a2481bd5f226" providerId="ADAL" clId="{3488F431-90DF-4C82-A4F8-1AE307FF05B2}" dt="2026-02-12T18:38:37.256" v="7903" actId="6549"/>
          <ac:spMkLst>
            <pc:docMk/>
            <pc:sldMk cId="1749971738" sldId="403"/>
            <ac:spMk id="5" creationId="{171EBEDD-8AA4-4D69-A86E-1CD7A8FA472C}"/>
          </ac:spMkLst>
        </pc:spChg>
      </pc:sldChg>
      <pc:sldChg chg="addSp delSp modSp mod">
        <pc:chgData name="Russo, Michael" userId="31a3dafa-05e5-4fba-bf41-a2481bd5f226" providerId="ADAL" clId="{3488F431-90DF-4C82-A4F8-1AE307FF05B2}" dt="2026-02-17T14:58:22.288" v="10876" actId="1076"/>
        <pc:sldMkLst>
          <pc:docMk/>
          <pc:sldMk cId="3035166294" sldId="436"/>
        </pc:sldMkLst>
        <pc:spChg chg="add mod ord">
          <ac:chgData name="Russo, Michael" userId="31a3dafa-05e5-4fba-bf41-a2481bd5f226" providerId="ADAL" clId="{3488F431-90DF-4C82-A4F8-1AE307FF05B2}" dt="2026-02-16T21:21:03.442" v="10773" actId="167"/>
          <ac:spMkLst>
            <pc:docMk/>
            <pc:sldMk cId="3035166294" sldId="436"/>
            <ac:spMk id="3" creationId="{9B47547F-B14E-8678-FC44-2D05538EDDA8}"/>
          </ac:spMkLst>
        </pc:spChg>
        <pc:spChg chg="add mod ord">
          <ac:chgData name="Russo, Michael" userId="31a3dafa-05e5-4fba-bf41-a2481bd5f226" providerId="ADAL" clId="{3488F431-90DF-4C82-A4F8-1AE307FF05B2}" dt="2026-02-16T21:21:41.498" v="10782" actId="167"/>
          <ac:spMkLst>
            <pc:docMk/>
            <pc:sldMk cId="3035166294" sldId="436"/>
            <ac:spMk id="4" creationId="{D7B5E51A-CEFF-A7B5-3BBF-D7B2131EBA02}"/>
          </ac:spMkLst>
        </pc:spChg>
        <pc:spChg chg="add mod ord">
          <ac:chgData name="Russo, Michael" userId="31a3dafa-05e5-4fba-bf41-a2481bd5f226" providerId="ADAL" clId="{3488F431-90DF-4C82-A4F8-1AE307FF05B2}" dt="2026-02-16T21:22:08.868" v="10805" actId="1076"/>
          <ac:spMkLst>
            <pc:docMk/>
            <pc:sldMk cId="3035166294" sldId="436"/>
            <ac:spMk id="5" creationId="{96A64BDD-575C-8933-6081-FEDC7D0ED228}"/>
          </ac:spMkLst>
        </pc:spChg>
        <pc:spChg chg="mod">
          <ac:chgData name="Russo, Michael" userId="31a3dafa-05e5-4fba-bf41-a2481bd5f226" providerId="ADAL" clId="{3488F431-90DF-4C82-A4F8-1AE307FF05B2}" dt="2026-02-16T21:20:33.604" v="10770" actId="207"/>
          <ac:spMkLst>
            <pc:docMk/>
            <pc:sldMk cId="3035166294" sldId="436"/>
            <ac:spMk id="18" creationId="{1249C772-5D87-754E-876B-63692DDF3581}"/>
          </ac:spMkLst>
        </pc:spChg>
        <pc:picChg chg="add mod ord">
          <ac:chgData name="Russo, Michael" userId="31a3dafa-05e5-4fba-bf41-a2481bd5f226" providerId="ADAL" clId="{3488F431-90DF-4C82-A4F8-1AE307FF05B2}" dt="2026-02-17T14:58:22.288" v="10876" actId="1076"/>
          <ac:picMkLst>
            <pc:docMk/>
            <pc:sldMk cId="3035166294" sldId="436"/>
            <ac:picMk id="2" creationId="{448B6AEC-E229-A6A2-A50E-0E6416CC6C29}"/>
          </ac:picMkLst>
        </pc:picChg>
      </pc:sldChg>
      <pc:sldChg chg="modSp mod">
        <pc:chgData name="Russo, Michael" userId="31a3dafa-05e5-4fba-bf41-a2481bd5f226" providerId="ADAL" clId="{3488F431-90DF-4C82-A4F8-1AE307FF05B2}" dt="2026-02-13T20:52:42.195" v="10107" actId="20577"/>
        <pc:sldMkLst>
          <pc:docMk/>
          <pc:sldMk cId="1981711668" sldId="677"/>
        </pc:sldMkLst>
        <pc:spChg chg="mod">
          <ac:chgData name="Russo, Michael" userId="31a3dafa-05e5-4fba-bf41-a2481bd5f226" providerId="ADAL" clId="{3488F431-90DF-4C82-A4F8-1AE307FF05B2}" dt="2026-02-13T16:32:16.346" v="8195" actId="14100"/>
          <ac:spMkLst>
            <pc:docMk/>
            <pc:sldMk cId="1981711668" sldId="677"/>
            <ac:spMk id="6" creationId="{7641A797-CBE0-D259-DB11-FF70D308B6C2}"/>
          </ac:spMkLst>
        </pc:spChg>
        <pc:spChg chg="mod">
          <ac:chgData name="Russo, Michael" userId="31a3dafa-05e5-4fba-bf41-a2481bd5f226" providerId="ADAL" clId="{3488F431-90DF-4C82-A4F8-1AE307FF05B2}" dt="2026-02-13T20:52:42.195" v="10107" actId="20577"/>
          <ac:spMkLst>
            <pc:docMk/>
            <pc:sldMk cId="1981711668" sldId="677"/>
            <ac:spMk id="7" creationId="{1F9EAA44-8FCA-2D81-2DBD-4A07EE92666F}"/>
          </ac:spMkLst>
        </pc:spChg>
      </pc:sldChg>
      <pc:sldChg chg="modSp del mod">
        <pc:chgData name="Russo, Michael" userId="31a3dafa-05e5-4fba-bf41-a2481bd5f226" providerId="ADAL" clId="{3488F431-90DF-4C82-A4F8-1AE307FF05B2}" dt="2026-02-17T16:19:53.011" v="11897" actId="47"/>
        <pc:sldMkLst>
          <pc:docMk/>
          <pc:sldMk cId="2133165406" sldId="5189"/>
        </pc:sldMkLst>
      </pc:sldChg>
      <pc:sldChg chg="modSp mod">
        <pc:chgData name="Russo, Michael" userId="31a3dafa-05e5-4fba-bf41-a2481bd5f226" providerId="ADAL" clId="{3488F431-90DF-4C82-A4F8-1AE307FF05B2}" dt="2026-02-13T17:36:37.122" v="8489" actId="403"/>
        <pc:sldMkLst>
          <pc:docMk/>
          <pc:sldMk cId="3559420574" sldId="5198"/>
        </pc:sldMkLst>
        <pc:spChg chg="mod">
          <ac:chgData name="Russo, Michael" userId="31a3dafa-05e5-4fba-bf41-a2481bd5f226" providerId="ADAL" clId="{3488F431-90DF-4C82-A4F8-1AE307FF05B2}" dt="2026-02-13T17:36:37.122" v="8489" actId="403"/>
          <ac:spMkLst>
            <pc:docMk/>
            <pc:sldMk cId="3559420574" sldId="5198"/>
            <ac:spMk id="10" creationId="{3E949ECF-3FFB-E700-0F4C-331EE993FF97}"/>
          </ac:spMkLst>
        </pc:spChg>
      </pc:sldChg>
      <pc:sldChg chg="modSp mod">
        <pc:chgData name="Russo, Michael" userId="31a3dafa-05e5-4fba-bf41-a2481bd5f226" providerId="ADAL" clId="{3488F431-90DF-4C82-A4F8-1AE307FF05B2}" dt="2026-02-15T19:26:25.144" v="10641" actId="403"/>
        <pc:sldMkLst>
          <pc:docMk/>
          <pc:sldMk cId="4053372665" sldId="5201"/>
        </pc:sldMkLst>
        <pc:spChg chg="mod">
          <ac:chgData name="Russo, Michael" userId="31a3dafa-05e5-4fba-bf41-a2481bd5f226" providerId="ADAL" clId="{3488F431-90DF-4C82-A4F8-1AE307FF05B2}" dt="2026-02-15T19:26:25.144" v="10641" actId="403"/>
          <ac:spMkLst>
            <pc:docMk/>
            <pc:sldMk cId="4053372665" sldId="5201"/>
            <ac:spMk id="5" creationId="{2919D007-7768-1111-49FA-8AED88C6682D}"/>
          </ac:spMkLst>
        </pc:spChg>
      </pc:sldChg>
      <pc:sldChg chg="addSp modSp mod ord">
        <pc:chgData name="Russo, Michael" userId="31a3dafa-05e5-4fba-bf41-a2481bd5f226" providerId="ADAL" clId="{3488F431-90DF-4C82-A4F8-1AE307FF05B2}" dt="2026-02-17T15:39:46.911" v="11615" actId="207"/>
        <pc:sldMkLst>
          <pc:docMk/>
          <pc:sldMk cId="1723993348" sldId="5217"/>
        </pc:sldMkLst>
        <pc:spChg chg="mod">
          <ac:chgData name="Russo, Michael" userId="31a3dafa-05e5-4fba-bf41-a2481bd5f226" providerId="ADAL" clId="{3488F431-90DF-4C82-A4F8-1AE307FF05B2}" dt="2026-02-17T15:39:46.911" v="11615" actId="207"/>
          <ac:spMkLst>
            <pc:docMk/>
            <pc:sldMk cId="1723993348" sldId="5217"/>
            <ac:spMk id="2" creationId="{DED8C356-7249-03ED-5433-CE36E91F2DF0}"/>
          </ac:spMkLst>
        </pc:spChg>
        <pc:spChg chg="mod">
          <ac:chgData name="Russo, Michael" userId="31a3dafa-05e5-4fba-bf41-a2481bd5f226" providerId="ADAL" clId="{3488F431-90DF-4C82-A4F8-1AE307FF05B2}" dt="2026-02-06T14:06:40.073" v="5315" actId="1076"/>
          <ac:spMkLst>
            <pc:docMk/>
            <pc:sldMk cId="1723993348" sldId="5217"/>
            <ac:spMk id="3" creationId="{F94912B2-C168-ABC9-8155-60E2FEE4DFBA}"/>
          </ac:spMkLst>
        </pc:spChg>
        <pc:picChg chg="add mod">
          <ac:chgData name="Russo, Michael" userId="31a3dafa-05e5-4fba-bf41-a2481bd5f226" providerId="ADAL" clId="{3488F431-90DF-4C82-A4F8-1AE307FF05B2}" dt="2026-02-13T15:06:02.847" v="7925" actId="1076"/>
          <ac:picMkLst>
            <pc:docMk/>
            <pc:sldMk cId="1723993348" sldId="5217"/>
            <ac:picMk id="5" creationId="{DC3DC53E-E619-5661-64E1-617DE0BA120E}"/>
          </ac:picMkLst>
        </pc:picChg>
      </pc:sldChg>
      <pc:sldChg chg="addSp delSp modSp mod">
        <pc:chgData name="Russo, Michael" userId="31a3dafa-05e5-4fba-bf41-a2481bd5f226" providerId="ADAL" clId="{3488F431-90DF-4C82-A4F8-1AE307FF05B2}" dt="2026-02-17T15:45:55.870" v="11638" actId="208"/>
        <pc:sldMkLst>
          <pc:docMk/>
          <pc:sldMk cId="3645460571" sldId="5224"/>
        </pc:sldMkLst>
        <pc:spChg chg="add mod">
          <ac:chgData name="Russo, Michael" userId="31a3dafa-05e5-4fba-bf41-a2481bd5f226" providerId="ADAL" clId="{3488F431-90DF-4C82-A4F8-1AE307FF05B2}" dt="2026-02-17T15:43:37.761" v="11627" actId="1076"/>
          <ac:spMkLst>
            <pc:docMk/>
            <pc:sldMk cId="3645460571" sldId="5224"/>
            <ac:spMk id="2" creationId="{4EDB4AD9-9961-EC8F-F64B-7B49B1C6B78C}"/>
          </ac:spMkLst>
        </pc:spChg>
        <pc:spChg chg="mod">
          <ac:chgData name="Russo, Michael" userId="31a3dafa-05e5-4fba-bf41-a2481bd5f226" providerId="ADAL" clId="{3488F431-90DF-4C82-A4F8-1AE307FF05B2}" dt="2026-02-12T14:42:11.243" v="7095" actId="20577"/>
          <ac:spMkLst>
            <pc:docMk/>
            <pc:sldMk cId="3645460571" sldId="5224"/>
            <ac:spMk id="3" creationId="{30DE2427-5C8F-4C36-6402-67A5528F0D00}"/>
          </ac:spMkLst>
        </pc:spChg>
        <pc:picChg chg="add mod">
          <ac:chgData name="Russo, Michael" userId="31a3dafa-05e5-4fba-bf41-a2481bd5f226" providerId="ADAL" clId="{3488F431-90DF-4C82-A4F8-1AE307FF05B2}" dt="2026-02-17T15:45:55.870" v="11638" actId="208"/>
          <ac:picMkLst>
            <pc:docMk/>
            <pc:sldMk cId="3645460571" sldId="5224"/>
            <ac:picMk id="4" creationId="{EB137981-8201-6732-48C4-7C93D3F9236B}"/>
          </ac:picMkLst>
        </pc:picChg>
        <pc:picChg chg="add mod">
          <ac:chgData name="Russo, Michael" userId="31a3dafa-05e5-4fba-bf41-a2481bd5f226" providerId="ADAL" clId="{3488F431-90DF-4C82-A4F8-1AE307FF05B2}" dt="2026-02-17T15:45:55.870" v="11638" actId="208"/>
          <ac:picMkLst>
            <pc:docMk/>
            <pc:sldMk cId="3645460571" sldId="5224"/>
            <ac:picMk id="5" creationId="{0C03BB4F-6A93-6B5D-BFE7-17A6D05FF15E}"/>
          </ac:picMkLst>
        </pc:picChg>
        <pc:picChg chg="add del mod">
          <ac:chgData name="Russo, Michael" userId="31a3dafa-05e5-4fba-bf41-a2481bd5f226" providerId="ADAL" clId="{3488F431-90DF-4C82-A4F8-1AE307FF05B2}" dt="2026-02-17T15:45:30.680" v="11628" actId="478"/>
          <ac:picMkLst>
            <pc:docMk/>
            <pc:sldMk cId="3645460571" sldId="5224"/>
            <ac:picMk id="6" creationId="{BC8F0D6E-19F8-471A-2C95-CF3528FD9BDA}"/>
          </ac:picMkLst>
        </pc:picChg>
        <pc:picChg chg="add del mod">
          <ac:chgData name="Russo, Michael" userId="31a3dafa-05e5-4fba-bf41-a2481bd5f226" providerId="ADAL" clId="{3488F431-90DF-4C82-A4F8-1AE307FF05B2}" dt="2026-02-17T15:45:40.878" v="11631" actId="478"/>
          <ac:picMkLst>
            <pc:docMk/>
            <pc:sldMk cId="3645460571" sldId="5224"/>
            <ac:picMk id="7" creationId="{40DB6324-9900-E5EE-1687-E2FE7AFC519D}"/>
          </ac:picMkLst>
        </pc:picChg>
      </pc:sldChg>
      <pc:sldChg chg="addSp delSp modSp mod">
        <pc:chgData name="Russo, Michael" userId="31a3dafa-05e5-4fba-bf41-a2481bd5f226" providerId="ADAL" clId="{3488F431-90DF-4C82-A4F8-1AE307FF05B2}" dt="2026-02-13T22:00:55.690" v="10572" actId="1076"/>
        <pc:sldMkLst>
          <pc:docMk/>
          <pc:sldMk cId="2104305007" sldId="5236"/>
        </pc:sldMkLst>
        <pc:spChg chg="mod">
          <ac:chgData name="Russo, Michael" userId="31a3dafa-05e5-4fba-bf41-a2481bd5f226" providerId="ADAL" clId="{3488F431-90DF-4C82-A4F8-1AE307FF05B2}" dt="2026-02-13T21:22:21.493" v="10116" actId="20577"/>
          <ac:spMkLst>
            <pc:docMk/>
            <pc:sldMk cId="2104305007" sldId="5236"/>
            <ac:spMk id="3" creationId="{99C9D4C2-C6DB-7CD7-AC2C-1D4A64B4217B}"/>
          </ac:spMkLst>
        </pc:spChg>
        <pc:spChg chg="add mod">
          <ac:chgData name="Russo, Michael" userId="31a3dafa-05e5-4fba-bf41-a2481bd5f226" providerId="ADAL" clId="{3488F431-90DF-4C82-A4F8-1AE307FF05B2}" dt="2026-02-13T22:00:55.690" v="10572" actId="1076"/>
          <ac:spMkLst>
            <pc:docMk/>
            <pc:sldMk cId="2104305007" sldId="5236"/>
            <ac:spMk id="6" creationId="{3A6421B9-0862-D86D-0ADC-6CFAF19E9CA7}"/>
          </ac:spMkLst>
        </pc:spChg>
        <pc:picChg chg="add mod">
          <ac:chgData name="Russo, Michael" userId="31a3dafa-05e5-4fba-bf41-a2481bd5f226" providerId="ADAL" clId="{3488F431-90DF-4C82-A4F8-1AE307FF05B2}" dt="2026-02-13T21:26:29.743" v="10137" actId="208"/>
          <ac:picMkLst>
            <pc:docMk/>
            <pc:sldMk cId="2104305007" sldId="5236"/>
            <ac:picMk id="5" creationId="{1D5D0FA4-974E-42F1-A22A-BD53AE9C4F6B}"/>
          </ac:picMkLst>
        </pc:picChg>
      </pc:sldChg>
      <pc:sldChg chg="addSp modSp mod">
        <pc:chgData name="Russo, Michael" userId="31a3dafa-05e5-4fba-bf41-a2481bd5f226" providerId="ADAL" clId="{3488F431-90DF-4C82-A4F8-1AE307FF05B2}" dt="2026-02-12T15:56:49.810" v="7476" actId="33524"/>
        <pc:sldMkLst>
          <pc:docMk/>
          <pc:sldMk cId="2547656101" sldId="5249"/>
        </pc:sldMkLst>
        <pc:spChg chg="mod">
          <ac:chgData name="Russo, Michael" userId="31a3dafa-05e5-4fba-bf41-a2481bd5f226" providerId="ADAL" clId="{3488F431-90DF-4C82-A4F8-1AE307FF05B2}" dt="2026-02-06T14:19:58.701" v="5339" actId="20577"/>
          <ac:spMkLst>
            <pc:docMk/>
            <pc:sldMk cId="2547656101" sldId="5249"/>
            <ac:spMk id="4" creationId="{145CCE2E-5FD4-B7F0-1F86-157BC81F886A}"/>
          </ac:spMkLst>
        </pc:spChg>
        <pc:spChg chg="mod">
          <ac:chgData name="Russo, Michael" userId="31a3dafa-05e5-4fba-bf41-a2481bd5f226" providerId="ADAL" clId="{3488F431-90DF-4C82-A4F8-1AE307FF05B2}" dt="2026-02-12T15:56:49.810" v="7476" actId="33524"/>
          <ac:spMkLst>
            <pc:docMk/>
            <pc:sldMk cId="2547656101" sldId="5249"/>
            <ac:spMk id="6" creationId="{2B322C32-C53F-E547-5A10-D226523CA54A}"/>
          </ac:spMkLst>
        </pc:spChg>
        <pc:picChg chg="add mod">
          <ac:chgData name="Russo, Michael" userId="31a3dafa-05e5-4fba-bf41-a2481bd5f226" providerId="ADAL" clId="{3488F431-90DF-4C82-A4F8-1AE307FF05B2}" dt="2026-02-06T14:25:14.964" v="5390" actId="208"/>
          <ac:picMkLst>
            <pc:docMk/>
            <pc:sldMk cId="2547656101" sldId="5249"/>
            <ac:picMk id="2" creationId="{C735A848-3D81-69B9-CC85-35C4EF05CF74}"/>
          </ac:picMkLst>
        </pc:picChg>
        <pc:picChg chg="add mod">
          <ac:chgData name="Russo, Michael" userId="31a3dafa-05e5-4fba-bf41-a2481bd5f226" providerId="ADAL" clId="{3488F431-90DF-4C82-A4F8-1AE307FF05B2}" dt="2026-02-12T14:09:37.093" v="6546" actId="1076"/>
          <ac:picMkLst>
            <pc:docMk/>
            <pc:sldMk cId="2547656101" sldId="5249"/>
            <ac:picMk id="3" creationId="{FE03C9A0-3FEE-AFA5-A150-DF33D371543B}"/>
          </ac:picMkLst>
        </pc:picChg>
      </pc:sldChg>
      <pc:sldChg chg="modSp mod">
        <pc:chgData name="Russo, Michael" userId="31a3dafa-05e5-4fba-bf41-a2481bd5f226" providerId="ADAL" clId="{3488F431-90DF-4C82-A4F8-1AE307FF05B2}" dt="2026-02-13T20:49:33.667" v="10021" actId="20577"/>
        <pc:sldMkLst>
          <pc:docMk/>
          <pc:sldMk cId="3203566677" sldId="5262"/>
        </pc:sldMkLst>
        <pc:spChg chg="mod">
          <ac:chgData name="Russo, Michael" userId="31a3dafa-05e5-4fba-bf41-a2481bd5f226" providerId="ADAL" clId="{3488F431-90DF-4C82-A4F8-1AE307FF05B2}" dt="2026-02-13T20:49:33.667" v="10021" actId="20577"/>
          <ac:spMkLst>
            <pc:docMk/>
            <pc:sldMk cId="3203566677" sldId="5262"/>
            <ac:spMk id="3" creationId="{2101E694-FE06-EF3D-DAB0-6BB3F35C7DFE}"/>
          </ac:spMkLst>
        </pc:spChg>
      </pc:sldChg>
      <pc:sldChg chg="modSp mod">
        <pc:chgData name="Russo, Michael" userId="31a3dafa-05e5-4fba-bf41-a2481bd5f226" providerId="ADAL" clId="{3488F431-90DF-4C82-A4F8-1AE307FF05B2}" dt="2026-02-17T17:21:23.685" v="11970" actId="14100"/>
        <pc:sldMkLst>
          <pc:docMk/>
          <pc:sldMk cId="310215775" sldId="5270"/>
        </pc:sldMkLst>
        <pc:picChg chg="mod">
          <ac:chgData name="Russo, Michael" userId="31a3dafa-05e5-4fba-bf41-a2481bd5f226" providerId="ADAL" clId="{3488F431-90DF-4C82-A4F8-1AE307FF05B2}" dt="2026-02-17T17:20:16.670" v="11940" actId="1076"/>
          <ac:picMkLst>
            <pc:docMk/>
            <pc:sldMk cId="310215775" sldId="5270"/>
            <ac:picMk id="6" creationId="{591B1C65-05C0-0CCF-8FA9-033D76C2ACA3}"/>
          </ac:picMkLst>
        </pc:picChg>
        <pc:picChg chg="mod">
          <ac:chgData name="Russo, Michael" userId="31a3dafa-05e5-4fba-bf41-a2481bd5f226" providerId="ADAL" clId="{3488F431-90DF-4C82-A4F8-1AE307FF05B2}" dt="2026-02-17T17:21:23.685" v="11970" actId="14100"/>
          <ac:picMkLst>
            <pc:docMk/>
            <pc:sldMk cId="310215775" sldId="5270"/>
            <ac:picMk id="7" creationId="{76ABBD7B-EB05-129E-1213-6C23CC59A0EB}"/>
          </ac:picMkLst>
        </pc:picChg>
        <pc:picChg chg="mod">
          <ac:chgData name="Russo, Michael" userId="31a3dafa-05e5-4fba-bf41-a2481bd5f226" providerId="ADAL" clId="{3488F431-90DF-4C82-A4F8-1AE307FF05B2}" dt="2026-02-17T17:21:21.785" v="11969" actId="14100"/>
          <ac:picMkLst>
            <pc:docMk/>
            <pc:sldMk cId="310215775" sldId="5270"/>
            <ac:picMk id="8" creationId="{FCAC458E-0C7C-1DD6-D189-DAEA8A44A454}"/>
          </ac:picMkLst>
        </pc:picChg>
        <pc:picChg chg="mod">
          <ac:chgData name="Russo, Michael" userId="31a3dafa-05e5-4fba-bf41-a2481bd5f226" providerId="ADAL" clId="{3488F431-90DF-4C82-A4F8-1AE307FF05B2}" dt="2026-02-17T17:20:14.861" v="11939" actId="1076"/>
          <ac:picMkLst>
            <pc:docMk/>
            <pc:sldMk cId="310215775" sldId="5270"/>
            <ac:picMk id="30" creationId="{A45BE4C6-9877-6ACA-FE8A-4F2D5B96515E}"/>
          </ac:picMkLst>
        </pc:picChg>
        <pc:picChg chg="mod">
          <ac:chgData name="Russo, Michael" userId="31a3dafa-05e5-4fba-bf41-a2481bd5f226" providerId="ADAL" clId="{3488F431-90DF-4C82-A4F8-1AE307FF05B2}" dt="2026-02-17T17:20:13.741" v="11938" actId="1076"/>
          <ac:picMkLst>
            <pc:docMk/>
            <pc:sldMk cId="310215775" sldId="5270"/>
            <ac:picMk id="36" creationId="{E7AE7287-3CB9-F979-47A8-0C7A9CC8ED40}"/>
          </ac:picMkLst>
        </pc:picChg>
        <pc:picChg chg="mod">
          <ac:chgData name="Russo, Michael" userId="31a3dafa-05e5-4fba-bf41-a2481bd5f226" providerId="ADAL" clId="{3488F431-90DF-4C82-A4F8-1AE307FF05B2}" dt="2026-02-17T17:21:08.091" v="11964" actId="1035"/>
          <ac:picMkLst>
            <pc:docMk/>
            <pc:sldMk cId="310215775" sldId="5270"/>
            <ac:picMk id="52" creationId="{237093A0-6D84-D05A-5E88-DF2A2F6C205F}"/>
          </ac:picMkLst>
        </pc:picChg>
      </pc:sldChg>
      <pc:sldChg chg="addSp delSp modSp mod">
        <pc:chgData name="Russo, Michael" userId="31a3dafa-05e5-4fba-bf41-a2481bd5f226" providerId="ADAL" clId="{3488F431-90DF-4C82-A4F8-1AE307FF05B2}" dt="2026-02-13T20:49:49.131" v="10024" actId="1076"/>
        <pc:sldMkLst>
          <pc:docMk/>
          <pc:sldMk cId="4048063961" sldId="5272"/>
        </pc:sldMkLst>
        <pc:spChg chg="mod">
          <ac:chgData name="Russo, Michael" userId="31a3dafa-05e5-4fba-bf41-a2481bd5f226" providerId="ADAL" clId="{3488F431-90DF-4C82-A4F8-1AE307FF05B2}" dt="2026-02-13T16:34:41.580" v="8250" actId="20577"/>
          <ac:spMkLst>
            <pc:docMk/>
            <pc:sldMk cId="4048063961" sldId="5272"/>
            <ac:spMk id="8" creationId="{DB00E138-25E4-2C9B-13F0-DEC7AA349531}"/>
          </ac:spMkLst>
        </pc:spChg>
        <pc:picChg chg="add mod">
          <ac:chgData name="Russo, Michael" userId="31a3dafa-05e5-4fba-bf41-a2481bd5f226" providerId="ADAL" clId="{3488F431-90DF-4C82-A4F8-1AE307FF05B2}" dt="2026-02-13T20:49:49.131" v="10024" actId="1076"/>
          <ac:picMkLst>
            <pc:docMk/>
            <pc:sldMk cId="4048063961" sldId="5272"/>
            <ac:picMk id="4" creationId="{6D3F7C5B-65BB-8F6A-D94A-96B88FC604E7}"/>
          </ac:picMkLst>
        </pc:picChg>
      </pc:sldChg>
      <pc:sldChg chg="modSp mod">
        <pc:chgData name="Russo, Michael" userId="31a3dafa-05e5-4fba-bf41-a2481bd5f226" providerId="ADAL" clId="{3488F431-90DF-4C82-A4F8-1AE307FF05B2}" dt="2026-02-17T16:17:43.728" v="11894" actId="1076"/>
        <pc:sldMkLst>
          <pc:docMk/>
          <pc:sldMk cId="1651648764" sldId="5278"/>
        </pc:sldMkLst>
        <pc:picChg chg="mod">
          <ac:chgData name="Russo, Michael" userId="31a3dafa-05e5-4fba-bf41-a2481bd5f226" providerId="ADAL" clId="{3488F431-90DF-4C82-A4F8-1AE307FF05B2}" dt="2026-02-17T16:17:41.576" v="11893" actId="1076"/>
          <ac:picMkLst>
            <pc:docMk/>
            <pc:sldMk cId="1651648764" sldId="5278"/>
            <ac:picMk id="19" creationId="{81B91895-98B8-B6CA-F586-DD77A87D0F6E}"/>
          </ac:picMkLst>
        </pc:picChg>
        <pc:picChg chg="mod">
          <ac:chgData name="Russo, Michael" userId="31a3dafa-05e5-4fba-bf41-a2481bd5f226" providerId="ADAL" clId="{3488F431-90DF-4C82-A4F8-1AE307FF05B2}" dt="2026-02-17T16:17:43.728" v="11894" actId="1076"/>
          <ac:picMkLst>
            <pc:docMk/>
            <pc:sldMk cId="1651648764" sldId="5278"/>
            <ac:picMk id="26" creationId="{9DD154E3-6ABA-7EFF-A078-0CBF46BEF526}"/>
          </ac:picMkLst>
        </pc:picChg>
      </pc:sldChg>
      <pc:sldChg chg="addSp delSp modSp mod">
        <pc:chgData name="Russo, Michael" userId="31a3dafa-05e5-4fba-bf41-a2481bd5f226" providerId="ADAL" clId="{3488F431-90DF-4C82-A4F8-1AE307FF05B2}" dt="2026-02-17T15:40:14.887" v="11626" actId="20577"/>
        <pc:sldMkLst>
          <pc:docMk/>
          <pc:sldMk cId="4113897080" sldId="5280"/>
        </pc:sldMkLst>
        <pc:spChg chg="mod">
          <ac:chgData name="Russo, Michael" userId="31a3dafa-05e5-4fba-bf41-a2481bd5f226" providerId="ADAL" clId="{3488F431-90DF-4C82-A4F8-1AE307FF05B2}" dt="2026-02-06T18:50:03.958" v="6545" actId="20577"/>
          <ac:spMkLst>
            <pc:docMk/>
            <pc:sldMk cId="4113897080" sldId="5280"/>
            <ac:spMk id="3" creationId="{ADFE959C-7140-1FEC-6B4D-DA95CB8184D2}"/>
          </ac:spMkLst>
        </pc:spChg>
        <pc:spChg chg="add mod">
          <ac:chgData name="Russo, Michael" userId="31a3dafa-05e5-4fba-bf41-a2481bd5f226" providerId="ADAL" clId="{3488F431-90DF-4C82-A4F8-1AE307FF05B2}" dt="2026-02-17T15:34:34.046" v="11336" actId="403"/>
          <ac:spMkLst>
            <pc:docMk/>
            <pc:sldMk cId="4113897080" sldId="5280"/>
            <ac:spMk id="7" creationId="{B2E3AF0F-5579-D0B0-CEB4-87B7C788E5D8}"/>
          </ac:spMkLst>
        </pc:spChg>
        <pc:spChg chg="add mod">
          <ac:chgData name="Russo, Michael" userId="31a3dafa-05e5-4fba-bf41-a2481bd5f226" providerId="ADAL" clId="{3488F431-90DF-4C82-A4F8-1AE307FF05B2}" dt="2026-02-17T15:34:42.192" v="11338"/>
          <ac:spMkLst>
            <pc:docMk/>
            <pc:sldMk cId="4113897080" sldId="5280"/>
            <ac:spMk id="8" creationId="{22FCEB64-DDDB-7E00-A049-1B1D9A4D311E}"/>
          </ac:spMkLst>
        </pc:spChg>
        <pc:spChg chg="add mod">
          <ac:chgData name="Russo, Michael" userId="31a3dafa-05e5-4fba-bf41-a2481bd5f226" providerId="ADAL" clId="{3488F431-90DF-4C82-A4F8-1AE307FF05B2}" dt="2026-02-17T15:40:14.887" v="11626" actId="20577"/>
          <ac:spMkLst>
            <pc:docMk/>
            <pc:sldMk cId="4113897080" sldId="5280"/>
            <ac:spMk id="9" creationId="{39936642-546D-806F-9FFD-33EE567AA9E2}"/>
          </ac:spMkLst>
        </pc:spChg>
        <pc:picChg chg="add del mod">
          <ac:chgData name="Russo, Michael" userId="31a3dafa-05e5-4fba-bf41-a2481bd5f226" providerId="ADAL" clId="{3488F431-90DF-4C82-A4F8-1AE307FF05B2}" dt="2026-02-17T15:32:49.513" v="11263" actId="478"/>
          <ac:picMkLst>
            <pc:docMk/>
            <pc:sldMk cId="4113897080" sldId="5280"/>
            <ac:picMk id="2" creationId="{A27B0B06-A5D7-2133-D9A1-AD596415228D}"/>
          </ac:picMkLst>
        </pc:picChg>
        <pc:picChg chg="add mod">
          <ac:chgData name="Russo, Michael" userId="31a3dafa-05e5-4fba-bf41-a2481bd5f226" providerId="ADAL" clId="{3488F431-90DF-4C82-A4F8-1AE307FF05B2}" dt="2026-02-17T15:33:11.241" v="11270" actId="1076"/>
          <ac:picMkLst>
            <pc:docMk/>
            <pc:sldMk cId="4113897080" sldId="5280"/>
            <ac:picMk id="4" creationId="{547DD0B9-C118-6D6F-C96C-93C9AB2F4611}"/>
          </ac:picMkLst>
        </pc:picChg>
        <pc:picChg chg="add mod">
          <ac:chgData name="Russo, Michael" userId="31a3dafa-05e5-4fba-bf41-a2481bd5f226" providerId="ADAL" clId="{3488F431-90DF-4C82-A4F8-1AE307FF05B2}" dt="2026-02-17T15:33:14.119" v="11271" actId="1076"/>
          <ac:picMkLst>
            <pc:docMk/>
            <pc:sldMk cId="4113897080" sldId="5280"/>
            <ac:picMk id="5" creationId="{635D6823-8E37-8871-9DE9-3C1D89194158}"/>
          </ac:picMkLst>
        </pc:picChg>
        <pc:picChg chg="add del mod">
          <ac:chgData name="Russo, Michael" userId="31a3dafa-05e5-4fba-bf41-a2481bd5f226" providerId="ADAL" clId="{3488F431-90DF-4C82-A4F8-1AE307FF05B2}" dt="2026-02-17T15:32:56.426" v="11266" actId="478"/>
          <ac:picMkLst>
            <pc:docMk/>
            <pc:sldMk cId="4113897080" sldId="5280"/>
            <ac:picMk id="6" creationId="{B8013274-6DB2-B1BE-00B3-7421D55F1EE6}"/>
          </ac:picMkLst>
        </pc:picChg>
      </pc:sldChg>
      <pc:sldChg chg="addSp modSp mod ord">
        <pc:chgData name="Russo, Michael" userId="31a3dafa-05e5-4fba-bf41-a2481bd5f226" providerId="ADAL" clId="{3488F431-90DF-4C82-A4F8-1AE307FF05B2}" dt="2026-02-12T16:53:28.623" v="7875" actId="20577"/>
        <pc:sldMkLst>
          <pc:docMk/>
          <pc:sldMk cId="3204858618" sldId="5281"/>
        </pc:sldMkLst>
        <pc:spChg chg="add mod">
          <ac:chgData name="Russo, Michael" userId="31a3dafa-05e5-4fba-bf41-a2481bd5f226" providerId="ADAL" clId="{3488F431-90DF-4C82-A4F8-1AE307FF05B2}" dt="2026-02-12T16:53:28.623" v="7875" actId="20577"/>
          <ac:spMkLst>
            <pc:docMk/>
            <pc:sldMk cId="3204858618" sldId="5281"/>
            <ac:spMk id="2" creationId="{B930B28E-A57D-C80B-0BA2-35337F77C0E9}"/>
          </ac:spMkLst>
        </pc:spChg>
        <pc:spChg chg="mod">
          <ac:chgData name="Russo, Michael" userId="31a3dafa-05e5-4fba-bf41-a2481bd5f226" providerId="ADAL" clId="{3488F431-90DF-4C82-A4F8-1AE307FF05B2}" dt="2026-02-06T18:26:58.831" v="6519" actId="1076"/>
          <ac:spMkLst>
            <pc:docMk/>
            <pc:sldMk cId="3204858618" sldId="5281"/>
            <ac:spMk id="3" creationId="{E04F46D9-9982-DDB6-625C-B72487C8689C}"/>
          </ac:spMkLst>
        </pc:spChg>
        <pc:spChg chg="add mod">
          <ac:chgData name="Russo, Michael" userId="31a3dafa-05e5-4fba-bf41-a2481bd5f226" providerId="ADAL" clId="{3488F431-90DF-4C82-A4F8-1AE307FF05B2}" dt="2026-02-06T18:37:09.900" v="6532" actId="14100"/>
          <ac:spMkLst>
            <pc:docMk/>
            <pc:sldMk cId="3204858618" sldId="5281"/>
            <ac:spMk id="7" creationId="{A5ADC088-325A-56D2-E145-CA303EF7D9EA}"/>
          </ac:spMkLst>
        </pc:spChg>
        <pc:picChg chg="add mod">
          <ac:chgData name="Russo, Michael" userId="31a3dafa-05e5-4fba-bf41-a2481bd5f226" providerId="ADAL" clId="{3488F431-90DF-4C82-A4F8-1AE307FF05B2}" dt="2026-02-06T18:27:59.707" v="6522" actId="1076"/>
          <ac:picMkLst>
            <pc:docMk/>
            <pc:sldMk cId="3204858618" sldId="5281"/>
            <ac:picMk id="4" creationId="{453DF896-5011-73CA-8785-A7E29CF29A13}"/>
          </ac:picMkLst>
        </pc:picChg>
        <pc:picChg chg="add mod">
          <ac:chgData name="Russo, Michael" userId="31a3dafa-05e5-4fba-bf41-a2481bd5f226" providerId="ADAL" clId="{3488F431-90DF-4C82-A4F8-1AE307FF05B2}" dt="2026-02-12T16:51:17.766" v="7601" actId="1076"/>
          <ac:picMkLst>
            <pc:docMk/>
            <pc:sldMk cId="3204858618" sldId="5281"/>
            <ac:picMk id="6" creationId="{984A6B07-CA5E-1848-4A09-4ABFBEDFE090}"/>
          </ac:picMkLst>
        </pc:picChg>
        <pc:cxnChg chg="add mod">
          <ac:chgData name="Russo, Michael" userId="31a3dafa-05e5-4fba-bf41-a2481bd5f226" providerId="ADAL" clId="{3488F431-90DF-4C82-A4F8-1AE307FF05B2}" dt="2026-02-06T18:37:22.630" v="6534" actId="208"/>
          <ac:cxnSpMkLst>
            <pc:docMk/>
            <pc:sldMk cId="3204858618" sldId="5281"/>
            <ac:cxnSpMk id="9" creationId="{6606179C-C7C3-A050-73E5-D120853BD56E}"/>
          </ac:cxnSpMkLst>
        </pc:cxnChg>
      </pc:sldChg>
      <pc:sldChg chg="addSp modSp mod">
        <pc:chgData name="Russo, Michael" userId="31a3dafa-05e5-4fba-bf41-a2481bd5f226" providerId="ADAL" clId="{3488F431-90DF-4C82-A4F8-1AE307FF05B2}" dt="2026-02-12T14:30:33.023" v="7061" actId="20577"/>
        <pc:sldMkLst>
          <pc:docMk/>
          <pc:sldMk cId="1109542794" sldId="5282"/>
        </pc:sldMkLst>
        <pc:spChg chg="add mod">
          <ac:chgData name="Russo, Michael" userId="31a3dafa-05e5-4fba-bf41-a2481bd5f226" providerId="ADAL" clId="{3488F431-90DF-4C82-A4F8-1AE307FF05B2}" dt="2026-02-12T14:30:33.023" v="7061" actId="20577"/>
          <ac:spMkLst>
            <pc:docMk/>
            <pc:sldMk cId="1109542794" sldId="5282"/>
            <ac:spMk id="4" creationId="{7EA56148-F0C2-3762-3D18-377EB211622D}"/>
          </ac:spMkLst>
        </pc:spChg>
        <pc:picChg chg="add mod">
          <ac:chgData name="Russo, Michael" userId="31a3dafa-05e5-4fba-bf41-a2481bd5f226" providerId="ADAL" clId="{3488F431-90DF-4C82-A4F8-1AE307FF05B2}" dt="2026-02-12T14:18:44.793" v="6553" actId="208"/>
          <ac:picMkLst>
            <pc:docMk/>
            <pc:sldMk cId="1109542794" sldId="5282"/>
            <ac:picMk id="2" creationId="{745D83AA-0F7B-241C-76E1-C45D400FA429}"/>
          </ac:picMkLst>
        </pc:picChg>
      </pc:sldChg>
      <pc:sldChg chg="addSp delSp modSp mod">
        <pc:chgData name="Russo, Michael" userId="31a3dafa-05e5-4fba-bf41-a2481bd5f226" providerId="ADAL" clId="{3488F431-90DF-4C82-A4F8-1AE307FF05B2}" dt="2026-02-12T14:37:50.694" v="7072" actId="1076"/>
        <pc:sldMkLst>
          <pc:docMk/>
          <pc:sldMk cId="721610723" sldId="5283"/>
        </pc:sldMkLst>
        <pc:spChg chg="add mod">
          <ac:chgData name="Russo, Michael" userId="31a3dafa-05e5-4fba-bf41-a2481bd5f226" providerId="ADAL" clId="{3488F431-90DF-4C82-A4F8-1AE307FF05B2}" dt="2026-02-12T14:28:50.188" v="7008" actId="1076"/>
          <ac:spMkLst>
            <pc:docMk/>
            <pc:sldMk cId="721610723" sldId="5283"/>
            <ac:spMk id="14" creationId="{BD24AF1B-86AF-5477-1E91-5E2B9FB33CB5}"/>
          </ac:spMkLst>
        </pc:spChg>
        <pc:spChg chg="add mod">
          <ac:chgData name="Russo, Michael" userId="31a3dafa-05e5-4fba-bf41-a2481bd5f226" providerId="ADAL" clId="{3488F431-90DF-4C82-A4F8-1AE307FF05B2}" dt="2026-02-12T14:28:57.371" v="7015" actId="20577"/>
          <ac:spMkLst>
            <pc:docMk/>
            <pc:sldMk cId="721610723" sldId="5283"/>
            <ac:spMk id="15" creationId="{B7C030CE-DEAC-B5D6-05ED-929F568E12D5}"/>
          </ac:spMkLst>
        </pc:spChg>
        <pc:picChg chg="add mod">
          <ac:chgData name="Russo, Michael" userId="31a3dafa-05e5-4fba-bf41-a2481bd5f226" providerId="ADAL" clId="{3488F431-90DF-4C82-A4F8-1AE307FF05B2}" dt="2026-02-12T14:33:21.773" v="7062" actId="1076"/>
          <ac:picMkLst>
            <pc:docMk/>
            <pc:sldMk cId="721610723" sldId="5283"/>
            <ac:picMk id="7" creationId="{B60817C2-3D65-F5A8-3475-BAB3B38E54E8}"/>
          </ac:picMkLst>
        </pc:picChg>
        <pc:picChg chg="add mod">
          <ac:chgData name="Russo, Michael" userId="31a3dafa-05e5-4fba-bf41-a2481bd5f226" providerId="ADAL" clId="{3488F431-90DF-4C82-A4F8-1AE307FF05B2}" dt="2026-02-12T14:33:23.678" v="7063" actId="1076"/>
          <ac:picMkLst>
            <pc:docMk/>
            <pc:sldMk cId="721610723" sldId="5283"/>
            <ac:picMk id="13" creationId="{91E67712-4EC1-0FD8-6E12-658E59A113DF}"/>
          </ac:picMkLst>
        </pc:picChg>
        <pc:picChg chg="add mod">
          <ac:chgData name="Russo, Michael" userId="31a3dafa-05e5-4fba-bf41-a2481bd5f226" providerId="ADAL" clId="{3488F431-90DF-4C82-A4F8-1AE307FF05B2}" dt="2026-02-12T14:37:50.694" v="7072" actId="1076"/>
          <ac:picMkLst>
            <pc:docMk/>
            <pc:sldMk cId="721610723" sldId="5283"/>
            <ac:picMk id="17" creationId="{FEF514F6-680F-F424-CF2B-596A22986118}"/>
          </ac:picMkLst>
        </pc:picChg>
      </pc:sldChg>
      <pc:sldChg chg="addSp delSp modSp mod">
        <pc:chgData name="Russo, Michael" userId="31a3dafa-05e5-4fba-bf41-a2481bd5f226" providerId="ADAL" clId="{3488F431-90DF-4C82-A4F8-1AE307FF05B2}" dt="2026-02-15T19:57:10.978" v="10648"/>
        <pc:sldMkLst>
          <pc:docMk/>
          <pc:sldMk cId="1403082606" sldId="5284"/>
        </pc:sldMkLst>
        <pc:spChg chg="mod">
          <ac:chgData name="Russo, Michael" userId="31a3dafa-05e5-4fba-bf41-a2481bd5f226" providerId="ADAL" clId="{3488F431-90DF-4C82-A4F8-1AE307FF05B2}" dt="2026-02-12T18:42:37.684" v="7916" actId="20577"/>
          <ac:spMkLst>
            <pc:docMk/>
            <pc:sldMk cId="1403082606" sldId="5284"/>
            <ac:spMk id="3" creationId="{AA217379-6B63-C4FD-9402-9D7F8A6BCC2F}"/>
          </ac:spMkLst>
        </pc:spChg>
        <pc:picChg chg="add">
          <ac:chgData name="Russo, Michael" userId="31a3dafa-05e5-4fba-bf41-a2481bd5f226" providerId="ADAL" clId="{3488F431-90DF-4C82-A4F8-1AE307FF05B2}" dt="2026-02-15T19:57:10.978" v="10648"/>
          <ac:picMkLst>
            <pc:docMk/>
            <pc:sldMk cId="1403082606" sldId="5284"/>
            <ac:picMk id="4" creationId="{E0B8E1E9-64BA-CCA7-1A44-4BE17C421FB1}"/>
          </ac:picMkLst>
        </pc:picChg>
      </pc:sldChg>
      <pc:sldChg chg="addSp delSp modSp mod">
        <pc:chgData name="Russo, Michael" userId="31a3dafa-05e5-4fba-bf41-a2481bd5f226" providerId="ADAL" clId="{3488F431-90DF-4C82-A4F8-1AE307FF05B2}" dt="2026-02-17T15:30:34.093" v="11262" actId="1076"/>
        <pc:sldMkLst>
          <pc:docMk/>
          <pc:sldMk cId="2690871313" sldId="5285"/>
        </pc:sldMkLst>
        <pc:spChg chg="del">
          <ac:chgData name="Russo, Michael" userId="31a3dafa-05e5-4fba-bf41-a2481bd5f226" providerId="ADAL" clId="{3488F431-90DF-4C82-A4F8-1AE307FF05B2}" dt="2026-02-17T15:30:03.828" v="11253" actId="478"/>
          <ac:spMkLst>
            <pc:docMk/>
            <pc:sldMk cId="2690871313" sldId="5285"/>
            <ac:spMk id="2" creationId="{CE83BC61-9589-6D32-FD28-049B2D7A6867}"/>
          </ac:spMkLst>
        </pc:spChg>
        <pc:spChg chg="mod">
          <ac:chgData name="Russo, Michael" userId="31a3dafa-05e5-4fba-bf41-a2481bd5f226" providerId="ADAL" clId="{3488F431-90DF-4C82-A4F8-1AE307FF05B2}" dt="2026-02-15T20:07:22.700" v="10758" actId="20577"/>
          <ac:spMkLst>
            <pc:docMk/>
            <pc:sldMk cId="2690871313" sldId="5285"/>
            <ac:spMk id="4" creationId="{D7C93284-5AC4-9038-CA8D-233940BDDFE3}"/>
          </ac:spMkLst>
        </pc:spChg>
        <pc:picChg chg="add mod">
          <ac:chgData name="Russo, Michael" userId="31a3dafa-05e5-4fba-bf41-a2481bd5f226" providerId="ADAL" clId="{3488F431-90DF-4C82-A4F8-1AE307FF05B2}" dt="2026-02-17T15:30:32.830" v="11261" actId="1076"/>
          <ac:picMkLst>
            <pc:docMk/>
            <pc:sldMk cId="2690871313" sldId="5285"/>
            <ac:picMk id="5" creationId="{4784BB4C-4A0A-0DFC-AC78-C387D172AF4D}"/>
          </ac:picMkLst>
        </pc:picChg>
        <pc:picChg chg="add del mod">
          <ac:chgData name="Russo, Michael" userId="31a3dafa-05e5-4fba-bf41-a2481bd5f226" providerId="ADAL" clId="{3488F431-90DF-4C82-A4F8-1AE307FF05B2}" dt="2026-02-17T15:30:05.365" v="11254" actId="478"/>
          <ac:picMkLst>
            <pc:docMk/>
            <pc:sldMk cId="2690871313" sldId="5285"/>
            <ac:picMk id="6" creationId="{C93E54AF-D391-59C1-8E35-DB96F4D9627A}"/>
          </ac:picMkLst>
        </pc:picChg>
        <pc:picChg chg="add del mod">
          <ac:chgData name="Russo, Michael" userId="31a3dafa-05e5-4fba-bf41-a2481bd5f226" providerId="ADAL" clId="{3488F431-90DF-4C82-A4F8-1AE307FF05B2}" dt="2026-02-17T15:30:07.521" v="11255" actId="478"/>
          <ac:picMkLst>
            <pc:docMk/>
            <pc:sldMk cId="2690871313" sldId="5285"/>
            <ac:picMk id="7" creationId="{A02159B0-5B7A-9C46-1E65-35B8D767D666}"/>
          </ac:picMkLst>
        </pc:picChg>
        <pc:picChg chg="add mod">
          <ac:chgData name="Russo, Michael" userId="31a3dafa-05e5-4fba-bf41-a2481bd5f226" providerId="ADAL" clId="{3488F431-90DF-4C82-A4F8-1AE307FF05B2}" dt="2026-02-17T15:30:34.093" v="11262" actId="1076"/>
          <ac:picMkLst>
            <pc:docMk/>
            <pc:sldMk cId="2690871313" sldId="5285"/>
            <ac:picMk id="8" creationId="{D5B1DA8C-1C37-3A03-E4CB-A433066EA4A3}"/>
          </ac:picMkLst>
        </pc:picChg>
      </pc:sldChg>
      <pc:sldChg chg="addSp delSp modSp mod ord">
        <pc:chgData name="Russo, Michael" userId="31a3dafa-05e5-4fba-bf41-a2481bd5f226" providerId="ADAL" clId="{3488F431-90DF-4C82-A4F8-1AE307FF05B2}" dt="2026-02-16T16:44:25.635" v="10763" actId="208"/>
        <pc:sldMkLst>
          <pc:docMk/>
          <pc:sldMk cId="4002176728" sldId="5288"/>
        </pc:sldMkLst>
        <pc:spChg chg="mod">
          <ac:chgData name="Russo, Michael" userId="31a3dafa-05e5-4fba-bf41-a2481bd5f226" providerId="ADAL" clId="{3488F431-90DF-4C82-A4F8-1AE307FF05B2}" dt="2026-02-12T15:24:31.953" v="7430" actId="20577"/>
          <ac:spMkLst>
            <pc:docMk/>
            <pc:sldMk cId="4002176728" sldId="5288"/>
            <ac:spMk id="3" creationId="{D6ABF672-C751-ADF7-FB5A-5001A728A69E}"/>
          </ac:spMkLst>
        </pc:spChg>
        <pc:picChg chg="add mod">
          <ac:chgData name="Russo, Michael" userId="31a3dafa-05e5-4fba-bf41-a2481bd5f226" providerId="ADAL" clId="{3488F431-90DF-4C82-A4F8-1AE307FF05B2}" dt="2026-02-16T16:44:25.635" v="10763" actId="208"/>
          <ac:picMkLst>
            <pc:docMk/>
            <pc:sldMk cId="4002176728" sldId="5288"/>
            <ac:picMk id="2" creationId="{36DFA19F-F6BE-2F5E-00A2-AC933D052969}"/>
          </ac:picMkLst>
        </pc:picChg>
        <pc:picChg chg="add del mod">
          <ac:chgData name="Russo, Michael" userId="31a3dafa-05e5-4fba-bf41-a2481bd5f226" providerId="ADAL" clId="{3488F431-90DF-4C82-A4F8-1AE307FF05B2}" dt="2026-02-16T16:44:15.036" v="10760" actId="478"/>
          <ac:picMkLst>
            <pc:docMk/>
            <pc:sldMk cId="4002176728" sldId="5288"/>
            <ac:picMk id="4" creationId="{04D7DAB2-2CD6-6D09-F109-06A9539821E6}"/>
          </ac:picMkLst>
        </pc:picChg>
      </pc:sldChg>
      <pc:sldChg chg="addSp delSp modSp add mod">
        <pc:chgData name="Russo, Michael" userId="31a3dafa-05e5-4fba-bf41-a2481bd5f226" providerId="ADAL" clId="{3488F431-90DF-4C82-A4F8-1AE307FF05B2}" dt="2026-02-13T22:06:48.323" v="10597" actId="1076"/>
        <pc:sldMkLst>
          <pc:docMk/>
          <pc:sldMk cId="3136133431" sldId="5289"/>
        </pc:sldMkLst>
        <pc:spChg chg="mod">
          <ac:chgData name="Russo, Michael" userId="31a3dafa-05e5-4fba-bf41-a2481bd5f226" providerId="ADAL" clId="{3488F431-90DF-4C82-A4F8-1AE307FF05B2}" dt="2026-02-06T14:20:14.697" v="5374" actId="20577"/>
          <ac:spMkLst>
            <pc:docMk/>
            <pc:sldMk cId="3136133431" sldId="5289"/>
            <ac:spMk id="4" creationId="{9052CD77-17B0-D3F4-AA9E-13024DD9123F}"/>
          </ac:spMkLst>
        </pc:spChg>
        <pc:spChg chg="mod">
          <ac:chgData name="Russo, Michael" userId="31a3dafa-05e5-4fba-bf41-a2481bd5f226" providerId="ADAL" clId="{3488F431-90DF-4C82-A4F8-1AE307FF05B2}" dt="2026-02-06T17:52:39.556" v="6496" actId="20577"/>
          <ac:spMkLst>
            <pc:docMk/>
            <pc:sldMk cId="3136133431" sldId="5289"/>
            <ac:spMk id="6" creationId="{525AAD3F-1107-ADE6-690B-5DA66030F9F4}"/>
          </ac:spMkLst>
        </pc:spChg>
        <pc:picChg chg="add mod">
          <ac:chgData name="Russo, Michael" userId="31a3dafa-05e5-4fba-bf41-a2481bd5f226" providerId="ADAL" clId="{3488F431-90DF-4C82-A4F8-1AE307FF05B2}" dt="2026-02-06T14:49:36.194" v="6404" actId="208"/>
          <ac:picMkLst>
            <pc:docMk/>
            <pc:sldMk cId="3136133431" sldId="5289"/>
            <ac:picMk id="2" creationId="{E9E0B9F4-B158-A69F-B91A-129A842BAE77}"/>
          </ac:picMkLst>
        </pc:picChg>
        <pc:picChg chg="add mod">
          <ac:chgData name="Russo, Michael" userId="31a3dafa-05e5-4fba-bf41-a2481bd5f226" providerId="ADAL" clId="{3488F431-90DF-4C82-A4F8-1AE307FF05B2}" dt="2026-02-13T22:06:48.323" v="10597" actId="1076"/>
          <ac:picMkLst>
            <pc:docMk/>
            <pc:sldMk cId="3136133431" sldId="5289"/>
            <ac:picMk id="7" creationId="{262DC55D-1A61-6954-3AA1-2D04847BE6F6}"/>
          </ac:picMkLst>
        </pc:picChg>
      </pc:sldChg>
      <pc:sldChg chg="addSp delSp modSp add mod">
        <pc:chgData name="Russo, Michael" userId="31a3dafa-05e5-4fba-bf41-a2481bd5f226" providerId="ADAL" clId="{3488F431-90DF-4C82-A4F8-1AE307FF05B2}" dt="2026-02-12T16:50:41.669" v="7594" actId="208"/>
        <pc:sldMkLst>
          <pc:docMk/>
          <pc:sldMk cId="681655792" sldId="5290"/>
        </pc:sldMkLst>
        <pc:spChg chg="mod">
          <ac:chgData name="Russo, Michael" userId="31a3dafa-05e5-4fba-bf41-a2481bd5f226" providerId="ADAL" clId="{3488F431-90DF-4C82-A4F8-1AE307FF05B2}" dt="2026-02-12T14:38:11.502" v="7087" actId="20577"/>
          <ac:spMkLst>
            <pc:docMk/>
            <pc:sldMk cId="681655792" sldId="5290"/>
            <ac:spMk id="3" creationId="{9FE1D5AF-C146-C6F1-9FE6-220FEAC51F16}"/>
          </ac:spMkLst>
        </pc:spChg>
        <pc:picChg chg="add mod">
          <ac:chgData name="Russo, Michael" userId="31a3dafa-05e5-4fba-bf41-a2481bd5f226" providerId="ADAL" clId="{3488F431-90DF-4C82-A4F8-1AE307FF05B2}" dt="2026-02-12T16:50:41.669" v="7594" actId="208"/>
          <ac:picMkLst>
            <pc:docMk/>
            <pc:sldMk cId="681655792" sldId="5290"/>
            <ac:picMk id="5" creationId="{952FC5E1-B286-BD45-EAD7-AEB36C12D700}"/>
          </ac:picMkLst>
        </pc:picChg>
      </pc:sldChg>
      <pc:sldChg chg="modSp add mod">
        <pc:chgData name="Russo, Michael" userId="31a3dafa-05e5-4fba-bf41-a2481bd5f226" providerId="ADAL" clId="{3488F431-90DF-4C82-A4F8-1AE307FF05B2}" dt="2026-02-12T15:10:41.385" v="7306" actId="20577"/>
        <pc:sldMkLst>
          <pc:docMk/>
          <pc:sldMk cId="3951744499" sldId="5291"/>
        </pc:sldMkLst>
        <pc:spChg chg="mod">
          <ac:chgData name="Russo, Michael" userId="31a3dafa-05e5-4fba-bf41-a2481bd5f226" providerId="ADAL" clId="{3488F431-90DF-4C82-A4F8-1AE307FF05B2}" dt="2026-02-12T15:10:41.385" v="7306" actId="20577"/>
          <ac:spMkLst>
            <pc:docMk/>
            <pc:sldMk cId="3951744499" sldId="5291"/>
            <ac:spMk id="2" creationId="{F26C7CD0-C04F-4A9E-3EDB-014AC9219340}"/>
          </ac:spMkLst>
        </pc:spChg>
      </pc:sldChg>
      <pc:sldChg chg="addSp delSp modSp add mod">
        <pc:chgData name="Russo, Michael" userId="31a3dafa-05e5-4fba-bf41-a2481bd5f226" providerId="ADAL" clId="{3488F431-90DF-4C82-A4F8-1AE307FF05B2}" dt="2026-02-16T21:24:22.748" v="10807" actId="14100"/>
        <pc:sldMkLst>
          <pc:docMk/>
          <pc:sldMk cId="360623448" sldId="5292"/>
        </pc:sldMkLst>
        <pc:spChg chg="mod">
          <ac:chgData name="Russo, Michael" userId="31a3dafa-05e5-4fba-bf41-a2481bd5f226" providerId="ADAL" clId="{3488F431-90DF-4C82-A4F8-1AE307FF05B2}" dt="2026-02-12T15:11:02.056" v="7311" actId="20577"/>
          <ac:spMkLst>
            <pc:docMk/>
            <pc:sldMk cId="360623448" sldId="5292"/>
            <ac:spMk id="3" creationId="{64445095-C9DD-B6BE-9F0A-F1A26D4419AC}"/>
          </ac:spMkLst>
        </pc:spChg>
        <pc:spChg chg="mod">
          <ac:chgData name="Russo, Michael" userId="31a3dafa-05e5-4fba-bf41-a2481bd5f226" providerId="ADAL" clId="{3488F431-90DF-4C82-A4F8-1AE307FF05B2}" dt="2026-02-16T21:24:22.748" v="10807" actId="14100"/>
          <ac:spMkLst>
            <pc:docMk/>
            <pc:sldMk cId="360623448" sldId="5292"/>
            <ac:spMk id="18" creationId="{F9642394-C77F-E7DC-9B12-13D7CAA35AAD}"/>
          </ac:spMkLst>
        </pc:spChg>
      </pc:sldChg>
      <pc:sldChg chg="addSp delSp modSp add del mod">
        <pc:chgData name="Russo, Michael" userId="31a3dafa-05e5-4fba-bf41-a2481bd5f226" providerId="ADAL" clId="{3488F431-90DF-4C82-A4F8-1AE307FF05B2}" dt="2026-02-17T16:19:31.593" v="11895" actId="47"/>
        <pc:sldMkLst>
          <pc:docMk/>
          <pc:sldMk cId="76934907" sldId="5293"/>
        </pc:sldMkLst>
      </pc:sldChg>
      <pc:sldChg chg="addSp delSp modSp add del mod">
        <pc:chgData name="Russo, Michael" userId="31a3dafa-05e5-4fba-bf41-a2481bd5f226" providerId="ADAL" clId="{3488F431-90DF-4C82-A4F8-1AE307FF05B2}" dt="2026-02-17T16:19:33.113" v="11896" actId="47"/>
        <pc:sldMkLst>
          <pc:docMk/>
          <pc:sldMk cId="461307900" sldId="5294"/>
        </pc:sldMkLst>
      </pc:sldChg>
      <pc:sldChg chg="delSp modSp add mod ord">
        <pc:chgData name="Russo, Michael" userId="31a3dafa-05e5-4fba-bf41-a2481bd5f226" providerId="ADAL" clId="{3488F431-90DF-4C82-A4F8-1AE307FF05B2}" dt="2026-02-17T19:21:08.077" v="12314" actId="1076"/>
        <pc:sldMkLst>
          <pc:docMk/>
          <pc:sldMk cId="3980697290" sldId="5298"/>
        </pc:sldMkLst>
        <pc:spChg chg="mod">
          <ac:chgData name="Russo, Michael" userId="31a3dafa-05e5-4fba-bf41-a2481bd5f226" providerId="ADAL" clId="{3488F431-90DF-4C82-A4F8-1AE307FF05B2}" dt="2026-02-12T17:35:26.953" v="7884" actId="20577"/>
          <ac:spMkLst>
            <pc:docMk/>
            <pc:sldMk cId="3980697290" sldId="5298"/>
            <ac:spMk id="3" creationId="{EB54044D-5DA1-48FF-EB55-CA7084885532}"/>
          </ac:spMkLst>
        </pc:spChg>
        <pc:spChg chg="mod">
          <ac:chgData name="Russo, Michael" userId="31a3dafa-05e5-4fba-bf41-a2481bd5f226" providerId="ADAL" clId="{3488F431-90DF-4C82-A4F8-1AE307FF05B2}" dt="2026-02-13T16:24:38.438" v="8073" actId="20577"/>
          <ac:spMkLst>
            <pc:docMk/>
            <pc:sldMk cId="3980697290" sldId="5298"/>
            <ac:spMk id="5" creationId="{8F38F5EF-EDD9-9EB8-7C93-85951112248C}"/>
          </ac:spMkLst>
        </pc:spChg>
        <pc:picChg chg="mod">
          <ac:chgData name="Russo, Michael" userId="31a3dafa-05e5-4fba-bf41-a2481bd5f226" providerId="ADAL" clId="{3488F431-90DF-4C82-A4F8-1AE307FF05B2}" dt="2026-02-17T19:21:08.077" v="12314" actId="1076"/>
          <ac:picMkLst>
            <pc:docMk/>
            <pc:sldMk cId="3980697290" sldId="5298"/>
            <ac:picMk id="4" creationId="{2F199B24-5A4A-95B3-66BD-8A02D1A17F39}"/>
          </ac:picMkLst>
        </pc:picChg>
      </pc:sldChg>
      <pc:sldChg chg="modSp mod">
        <pc:chgData name="Russo, Michael" userId="31a3dafa-05e5-4fba-bf41-a2481bd5f226" providerId="ADAL" clId="{3488F431-90DF-4C82-A4F8-1AE307FF05B2}" dt="2026-02-17T15:37:43.814" v="11502" actId="14100"/>
        <pc:sldMkLst>
          <pc:docMk/>
          <pc:sldMk cId="2423022412" sldId="5299"/>
        </pc:sldMkLst>
        <pc:spChg chg="mod">
          <ac:chgData name="Russo, Michael" userId="31a3dafa-05e5-4fba-bf41-a2481bd5f226" providerId="ADAL" clId="{3488F431-90DF-4C82-A4F8-1AE307FF05B2}" dt="2026-02-17T15:37:35.050" v="11500" actId="5793"/>
          <ac:spMkLst>
            <pc:docMk/>
            <pc:sldMk cId="2423022412" sldId="5299"/>
            <ac:spMk id="12" creationId="{DA818B5A-1758-3089-9EB0-C276B8DCC42C}"/>
          </ac:spMkLst>
        </pc:spChg>
        <pc:spChg chg="mod">
          <ac:chgData name="Russo, Michael" userId="31a3dafa-05e5-4fba-bf41-a2481bd5f226" providerId="ADAL" clId="{3488F431-90DF-4C82-A4F8-1AE307FF05B2}" dt="2026-02-17T15:37:41.140" v="11501" actId="14100"/>
          <ac:spMkLst>
            <pc:docMk/>
            <pc:sldMk cId="2423022412" sldId="5299"/>
            <ac:spMk id="14" creationId="{C58A8BF9-71D5-B8E9-4FA1-B2786FA5109F}"/>
          </ac:spMkLst>
        </pc:spChg>
        <pc:picChg chg="mod">
          <ac:chgData name="Russo, Michael" userId="31a3dafa-05e5-4fba-bf41-a2481bd5f226" providerId="ADAL" clId="{3488F431-90DF-4C82-A4F8-1AE307FF05B2}" dt="2026-02-17T14:13:32.373" v="10846" actId="1076"/>
          <ac:picMkLst>
            <pc:docMk/>
            <pc:sldMk cId="2423022412" sldId="5299"/>
            <ac:picMk id="10" creationId="{29394FB2-26AA-FED0-9FD3-95A29B49915A}"/>
          </ac:picMkLst>
        </pc:picChg>
        <pc:picChg chg="mod">
          <ac:chgData name="Russo, Michael" userId="31a3dafa-05e5-4fba-bf41-a2481bd5f226" providerId="ADAL" clId="{3488F431-90DF-4C82-A4F8-1AE307FF05B2}" dt="2026-02-16T21:25:36.874" v="10818" actId="1076"/>
          <ac:picMkLst>
            <pc:docMk/>
            <pc:sldMk cId="2423022412" sldId="5299"/>
            <ac:picMk id="11" creationId="{008B0822-A2B7-46AD-2DDC-A0E9AEBCF91B}"/>
          </ac:picMkLst>
        </pc:picChg>
        <pc:picChg chg="mod">
          <ac:chgData name="Russo, Michael" userId="31a3dafa-05e5-4fba-bf41-a2481bd5f226" providerId="ADAL" clId="{3488F431-90DF-4C82-A4F8-1AE307FF05B2}" dt="2026-02-16T21:25:51.488" v="10826" actId="1076"/>
          <ac:picMkLst>
            <pc:docMk/>
            <pc:sldMk cId="2423022412" sldId="5299"/>
            <ac:picMk id="16" creationId="{B560544E-1ED5-E23D-E32D-0F2774C6B927}"/>
          </ac:picMkLst>
        </pc:picChg>
        <pc:picChg chg="mod">
          <ac:chgData name="Russo, Michael" userId="31a3dafa-05e5-4fba-bf41-a2481bd5f226" providerId="ADAL" clId="{3488F431-90DF-4C82-A4F8-1AE307FF05B2}" dt="2026-02-17T15:37:43.814" v="11502" actId="14100"/>
          <ac:picMkLst>
            <pc:docMk/>
            <pc:sldMk cId="2423022412" sldId="5299"/>
            <ac:picMk id="17" creationId="{68A1C461-B729-44B1-6697-A3AB031B6723}"/>
          </ac:picMkLst>
        </pc:picChg>
      </pc:sldChg>
      <pc:sldChg chg="modSp mod">
        <pc:chgData name="Russo, Michael" userId="31a3dafa-05e5-4fba-bf41-a2481bd5f226" providerId="ADAL" clId="{3488F431-90DF-4C82-A4F8-1AE307FF05B2}" dt="2026-02-16T21:24:56.297" v="10811" actId="1076"/>
        <pc:sldMkLst>
          <pc:docMk/>
          <pc:sldMk cId="3995350471" sldId="5301"/>
        </pc:sldMkLst>
        <pc:spChg chg="mod">
          <ac:chgData name="Russo, Michael" userId="31a3dafa-05e5-4fba-bf41-a2481bd5f226" providerId="ADAL" clId="{3488F431-90DF-4C82-A4F8-1AE307FF05B2}" dt="2026-02-16T21:24:52.216" v="10810" actId="1076"/>
          <ac:spMkLst>
            <pc:docMk/>
            <pc:sldMk cId="3995350471" sldId="5301"/>
            <ac:spMk id="7" creationId="{EDE258CC-D33A-0EDB-EEDD-0C2557BB8830}"/>
          </ac:spMkLst>
        </pc:spChg>
        <pc:spChg chg="mod">
          <ac:chgData name="Russo, Michael" userId="31a3dafa-05e5-4fba-bf41-a2481bd5f226" providerId="ADAL" clId="{3488F431-90DF-4C82-A4F8-1AE307FF05B2}" dt="2026-02-16T21:24:56.297" v="10811" actId="1076"/>
          <ac:spMkLst>
            <pc:docMk/>
            <pc:sldMk cId="3995350471" sldId="5301"/>
            <ac:spMk id="19" creationId="{210D37E4-F28B-7174-DC45-62230F7932DF}"/>
          </ac:spMkLst>
        </pc:spChg>
      </pc:sldChg>
      <pc:sldChg chg="modSp add mod">
        <pc:chgData name="Russo, Michael" userId="31a3dafa-05e5-4fba-bf41-a2481bd5f226" providerId="ADAL" clId="{3488F431-90DF-4C82-A4F8-1AE307FF05B2}" dt="2026-02-13T17:52:39.693" v="8675" actId="108"/>
        <pc:sldMkLst>
          <pc:docMk/>
          <pc:sldMk cId="3720873344" sldId="5302"/>
        </pc:sldMkLst>
        <pc:spChg chg="mod">
          <ac:chgData name="Russo, Michael" userId="31a3dafa-05e5-4fba-bf41-a2481bd5f226" providerId="ADAL" clId="{3488F431-90DF-4C82-A4F8-1AE307FF05B2}" dt="2026-02-13T17:27:33.306" v="8278" actId="20577"/>
          <ac:spMkLst>
            <pc:docMk/>
            <pc:sldMk cId="3720873344" sldId="5302"/>
            <ac:spMk id="9" creationId="{A944EE12-EBF0-643F-D4C3-818A58088BE2}"/>
          </ac:spMkLst>
        </pc:spChg>
        <pc:spChg chg="mod">
          <ac:chgData name="Russo, Michael" userId="31a3dafa-05e5-4fba-bf41-a2481bd5f226" providerId="ADAL" clId="{3488F431-90DF-4C82-A4F8-1AE307FF05B2}" dt="2026-02-13T17:52:39.693" v="8675" actId="108"/>
          <ac:spMkLst>
            <pc:docMk/>
            <pc:sldMk cId="3720873344" sldId="5302"/>
            <ac:spMk id="10" creationId="{3770DA86-2D06-AACD-0315-4618CE5DF7F2}"/>
          </ac:spMkLst>
        </pc:spChg>
      </pc:sldChg>
      <pc:sldChg chg="add ord">
        <pc:chgData name="Russo, Michael" userId="31a3dafa-05e5-4fba-bf41-a2481bd5f226" providerId="ADAL" clId="{3488F431-90DF-4C82-A4F8-1AE307FF05B2}" dt="2026-02-13T21:22:31.158" v="10121"/>
        <pc:sldMkLst>
          <pc:docMk/>
          <pc:sldMk cId="1375283962" sldId="5303"/>
        </pc:sldMkLst>
      </pc:sldChg>
      <pc:sldChg chg="addSp delSp modSp add mod">
        <pc:chgData name="Russo, Michael" userId="31a3dafa-05e5-4fba-bf41-a2481bd5f226" providerId="ADAL" clId="{3488F431-90DF-4C82-A4F8-1AE307FF05B2}" dt="2026-02-13T22:01:03.644" v="10575" actId="1076"/>
        <pc:sldMkLst>
          <pc:docMk/>
          <pc:sldMk cId="3310103624" sldId="5304"/>
        </pc:sldMkLst>
        <pc:spChg chg="add mod">
          <ac:chgData name="Russo, Michael" userId="31a3dafa-05e5-4fba-bf41-a2481bd5f226" providerId="ADAL" clId="{3488F431-90DF-4C82-A4F8-1AE307FF05B2}" dt="2026-02-13T22:01:03.644" v="10575" actId="1076"/>
          <ac:spMkLst>
            <pc:docMk/>
            <pc:sldMk cId="3310103624" sldId="5304"/>
            <ac:spMk id="6" creationId="{CA64EC62-92F1-703C-30FF-135C003D0A8B}"/>
          </ac:spMkLst>
        </pc:spChg>
        <pc:picChg chg="add mod">
          <ac:chgData name="Russo, Michael" userId="31a3dafa-05e5-4fba-bf41-a2481bd5f226" providerId="ADAL" clId="{3488F431-90DF-4C82-A4F8-1AE307FF05B2}" dt="2026-02-13T21:26:42.872" v="10140" actId="208"/>
          <ac:picMkLst>
            <pc:docMk/>
            <pc:sldMk cId="3310103624" sldId="5304"/>
            <ac:picMk id="5" creationId="{DECC0C30-DF58-4006-39C1-7C4269196BC8}"/>
          </ac:picMkLst>
        </pc:picChg>
      </pc:sldChg>
      <pc:sldChg chg="addSp delSp modSp add mod">
        <pc:chgData name="Russo, Michael" userId="31a3dafa-05e5-4fba-bf41-a2481bd5f226" providerId="ADAL" clId="{3488F431-90DF-4C82-A4F8-1AE307FF05B2}" dt="2026-02-17T16:08:23.316" v="11879" actId="1076"/>
        <pc:sldMkLst>
          <pc:docMk/>
          <pc:sldMk cId="1438978020" sldId="5305"/>
        </pc:sldMkLst>
        <pc:spChg chg="mod">
          <ac:chgData name="Russo, Michael" userId="31a3dafa-05e5-4fba-bf41-a2481bd5f226" providerId="ADAL" clId="{3488F431-90DF-4C82-A4F8-1AE307FF05B2}" dt="2026-02-13T22:07:34.615" v="10619" actId="20577"/>
          <ac:spMkLst>
            <pc:docMk/>
            <pc:sldMk cId="1438978020" sldId="5305"/>
            <ac:spMk id="3" creationId="{36BBC68F-5325-65F0-CAB9-AB4DEFF394C4}"/>
          </ac:spMkLst>
        </pc:spChg>
        <pc:picChg chg="add mod">
          <ac:chgData name="Russo, Michael" userId="31a3dafa-05e5-4fba-bf41-a2481bd5f226" providerId="ADAL" clId="{3488F431-90DF-4C82-A4F8-1AE307FF05B2}" dt="2026-02-17T16:08:23.316" v="11879" actId="1076"/>
          <ac:picMkLst>
            <pc:docMk/>
            <pc:sldMk cId="1438978020" sldId="5305"/>
            <ac:picMk id="2" creationId="{1CC30653-9569-2EDF-68AC-566761839E47}"/>
          </ac:picMkLst>
        </pc:picChg>
        <pc:picChg chg="add del mod">
          <ac:chgData name="Russo, Michael" userId="31a3dafa-05e5-4fba-bf41-a2481bd5f226" providerId="ADAL" clId="{3488F431-90DF-4C82-A4F8-1AE307FF05B2}" dt="2026-02-17T15:54:40.096" v="11857" actId="478"/>
          <ac:picMkLst>
            <pc:docMk/>
            <pc:sldMk cId="1438978020" sldId="5305"/>
            <ac:picMk id="6" creationId="{56311635-F599-5CEC-58E7-55352509E4CA}"/>
          </ac:picMkLst>
        </pc:picChg>
      </pc:sldChg>
      <pc:sldChg chg="addSp delSp modSp add mod ord">
        <pc:chgData name="Russo, Michael" userId="31a3dafa-05e5-4fba-bf41-a2481bd5f226" providerId="ADAL" clId="{3488F431-90DF-4C82-A4F8-1AE307FF05B2}" dt="2026-02-17T15:55:10" v="11869" actId="208"/>
        <pc:sldMkLst>
          <pc:docMk/>
          <pc:sldMk cId="1561675993" sldId="5306"/>
        </pc:sldMkLst>
        <pc:picChg chg="add del mod">
          <ac:chgData name="Russo, Michael" userId="31a3dafa-05e5-4fba-bf41-a2481bd5f226" providerId="ADAL" clId="{3488F431-90DF-4C82-A4F8-1AE307FF05B2}" dt="2026-02-17T15:54:50.666" v="11864" actId="478"/>
          <ac:picMkLst>
            <pc:docMk/>
            <pc:sldMk cId="1561675993" sldId="5306"/>
            <ac:picMk id="2" creationId="{1245777C-8156-CF6A-19ED-854988BB7346}"/>
          </ac:picMkLst>
        </pc:picChg>
        <pc:picChg chg="add mod">
          <ac:chgData name="Russo, Michael" userId="31a3dafa-05e5-4fba-bf41-a2481bd5f226" providerId="ADAL" clId="{3488F431-90DF-4C82-A4F8-1AE307FF05B2}" dt="2026-02-17T15:55:10" v="11869" actId="208"/>
          <ac:picMkLst>
            <pc:docMk/>
            <pc:sldMk cId="1561675993" sldId="5306"/>
            <ac:picMk id="4" creationId="{5D9D93D4-3229-61CD-E8AF-7FDBD5EA6336}"/>
          </ac:picMkLst>
        </pc:picChg>
      </pc:sldChg>
      <pc:sldChg chg="modSp mod">
        <pc:chgData name="Russo, Michael" userId="31a3dafa-05e5-4fba-bf41-a2481bd5f226" providerId="ADAL" clId="{3488F431-90DF-4C82-A4F8-1AE307FF05B2}" dt="2026-02-17T15:36:41.284" v="11492" actId="403"/>
        <pc:sldMkLst>
          <pc:docMk/>
          <pc:sldMk cId="315770208" sldId="5308"/>
        </pc:sldMkLst>
        <pc:spChg chg="mod">
          <ac:chgData name="Russo, Michael" userId="31a3dafa-05e5-4fba-bf41-a2481bd5f226" providerId="ADAL" clId="{3488F431-90DF-4C82-A4F8-1AE307FF05B2}" dt="2026-02-16T21:27:20.530" v="10841" actId="403"/>
          <ac:spMkLst>
            <pc:docMk/>
            <pc:sldMk cId="315770208" sldId="5308"/>
            <ac:spMk id="8" creationId="{D2510BF7-56FC-AEC5-6F5D-03CA2005FB38}"/>
          </ac:spMkLst>
        </pc:spChg>
        <pc:spChg chg="mod">
          <ac:chgData name="Russo, Michael" userId="31a3dafa-05e5-4fba-bf41-a2481bd5f226" providerId="ADAL" clId="{3488F431-90DF-4C82-A4F8-1AE307FF05B2}" dt="2026-02-17T15:36:41.284" v="11492" actId="403"/>
          <ac:spMkLst>
            <pc:docMk/>
            <pc:sldMk cId="315770208" sldId="5308"/>
            <ac:spMk id="9" creationId="{517400E0-F7CA-4AB7-9CAC-13F30DD2E229}"/>
          </ac:spMkLst>
        </pc:spChg>
      </pc:sldChg>
      <pc:sldChg chg="modSp mod">
        <pc:chgData name="Russo, Michael" userId="31a3dafa-05e5-4fba-bf41-a2481bd5f226" providerId="ADAL" clId="{3488F431-90DF-4C82-A4F8-1AE307FF05B2}" dt="2026-02-16T21:27:41.153" v="10844" actId="108"/>
        <pc:sldMkLst>
          <pc:docMk/>
          <pc:sldMk cId="1536715726" sldId="5309"/>
        </pc:sldMkLst>
        <pc:spChg chg="mod">
          <ac:chgData name="Russo, Michael" userId="31a3dafa-05e5-4fba-bf41-a2481bd5f226" providerId="ADAL" clId="{3488F431-90DF-4C82-A4F8-1AE307FF05B2}" dt="2026-02-16T21:27:41.153" v="10844" actId="108"/>
          <ac:spMkLst>
            <pc:docMk/>
            <pc:sldMk cId="1536715726" sldId="5309"/>
            <ac:spMk id="3" creationId="{3DD1546A-742B-900F-EC52-E8A01C1FB2AE}"/>
          </ac:spMkLst>
        </pc:spChg>
      </pc:sldChg>
      <pc:sldChg chg="modSp mod">
        <pc:chgData name="Russo, Michael" userId="31a3dafa-05e5-4fba-bf41-a2481bd5f226" providerId="ADAL" clId="{3488F431-90DF-4C82-A4F8-1AE307FF05B2}" dt="2026-02-16T21:27:28.974" v="10842" actId="108"/>
        <pc:sldMkLst>
          <pc:docMk/>
          <pc:sldMk cId="1029279230" sldId="5310"/>
        </pc:sldMkLst>
        <pc:spChg chg="mod">
          <ac:chgData name="Russo, Michael" userId="31a3dafa-05e5-4fba-bf41-a2481bd5f226" providerId="ADAL" clId="{3488F431-90DF-4C82-A4F8-1AE307FF05B2}" dt="2026-02-16T21:27:28.974" v="10842" actId="108"/>
          <ac:spMkLst>
            <pc:docMk/>
            <pc:sldMk cId="1029279230" sldId="5310"/>
            <ac:spMk id="3" creationId="{B62DD507-5270-C4ED-BD90-97F8DD8E377D}"/>
          </ac:spMkLst>
        </pc:spChg>
        <pc:spChg chg="mod">
          <ac:chgData name="Russo, Michael" userId="31a3dafa-05e5-4fba-bf41-a2481bd5f226" providerId="ADAL" clId="{3488F431-90DF-4C82-A4F8-1AE307FF05B2}" dt="2026-02-16T21:26:52.557" v="10839" actId="14100"/>
          <ac:spMkLst>
            <pc:docMk/>
            <pc:sldMk cId="1029279230" sldId="5310"/>
            <ac:spMk id="26" creationId="{4E50685C-8318-F8C5-7CC5-2F127CEE0E39}"/>
          </ac:spMkLst>
        </pc:spChg>
      </pc:sldChg>
      <pc:sldChg chg="delSp modSp mod">
        <pc:chgData name="Russo, Michael" userId="31a3dafa-05e5-4fba-bf41-a2481bd5f226" providerId="ADAL" clId="{3488F431-90DF-4C82-A4F8-1AE307FF05B2}" dt="2026-02-17T14:16:45.525" v="10873" actId="403"/>
        <pc:sldMkLst>
          <pc:docMk/>
          <pc:sldMk cId="56088909" sldId="5311"/>
        </pc:sldMkLst>
        <pc:spChg chg="del">
          <ac:chgData name="Russo, Michael" userId="31a3dafa-05e5-4fba-bf41-a2481bd5f226" providerId="ADAL" clId="{3488F431-90DF-4C82-A4F8-1AE307FF05B2}" dt="2026-02-17T14:15:31.477" v="10871" actId="478"/>
          <ac:spMkLst>
            <pc:docMk/>
            <pc:sldMk cId="56088909" sldId="5311"/>
            <ac:spMk id="5" creationId="{9EED058C-FA77-5101-176E-8C553B3635E4}"/>
          </ac:spMkLst>
        </pc:spChg>
        <pc:spChg chg="mod">
          <ac:chgData name="Russo, Michael" userId="31a3dafa-05e5-4fba-bf41-a2481bd5f226" providerId="ADAL" clId="{3488F431-90DF-4C82-A4F8-1AE307FF05B2}" dt="2026-02-17T14:16:45.525" v="10873" actId="403"/>
          <ac:spMkLst>
            <pc:docMk/>
            <pc:sldMk cId="56088909" sldId="5311"/>
            <ac:spMk id="13" creationId="{E0B71875-B707-2CF3-3CC6-B13F9C78D2B5}"/>
          </ac:spMkLst>
        </pc:spChg>
      </pc:sldChg>
      <pc:sldChg chg="del">
        <pc:chgData name="Russo, Michael" userId="31a3dafa-05e5-4fba-bf41-a2481bd5f226" providerId="ADAL" clId="{3488F431-90DF-4C82-A4F8-1AE307FF05B2}" dt="2026-02-17T15:04:40.477" v="11108" actId="47"/>
        <pc:sldMkLst>
          <pc:docMk/>
          <pc:sldMk cId="1654030047" sldId="5312"/>
        </pc:sldMkLst>
      </pc:sldChg>
      <pc:sldChg chg="modSp mod">
        <pc:chgData name="Russo, Michael" userId="31a3dafa-05e5-4fba-bf41-a2481bd5f226" providerId="ADAL" clId="{3488F431-90DF-4C82-A4F8-1AE307FF05B2}" dt="2026-02-17T16:10:06.675" v="11892" actId="207"/>
        <pc:sldMkLst>
          <pc:docMk/>
          <pc:sldMk cId="51959247" sldId="5313"/>
        </pc:sldMkLst>
        <pc:spChg chg="mod">
          <ac:chgData name="Russo, Michael" userId="31a3dafa-05e5-4fba-bf41-a2481bd5f226" providerId="ADAL" clId="{3488F431-90DF-4C82-A4F8-1AE307FF05B2}" dt="2026-02-17T16:10:06.675" v="11892" actId="207"/>
          <ac:spMkLst>
            <pc:docMk/>
            <pc:sldMk cId="51959247" sldId="5313"/>
            <ac:spMk id="4" creationId="{BEDABA13-F280-9B5D-6B20-45F433DB1259}"/>
          </ac:spMkLst>
        </pc:spChg>
      </pc:sldChg>
      <pc:sldChg chg="modSp mod">
        <pc:chgData name="Russo, Michael" userId="31a3dafa-05e5-4fba-bf41-a2481bd5f226" providerId="ADAL" clId="{3488F431-90DF-4C82-A4F8-1AE307FF05B2}" dt="2026-02-17T14:16:36.296" v="10872" actId="403"/>
        <pc:sldMkLst>
          <pc:docMk/>
          <pc:sldMk cId="3391592588" sldId="5314"/>
        </pc:sldMkLst>
        <pc:spChg chg="mod">
          <ac:chgData name="Russo, Michael" userId="31a3dafa-05e5-4fba-bf41-a2481bd5f226" providerId="ADAL" clId="{3488F431-90DF-4C82-A4F8-1AE307FF05B2}" dt="2026-02-17T14:16:36.296" v="10872" actId="403"/>
          <ac:spMkLst>
            <pc:docMk/>
            <pc:sldMk cId="3391592588" sldId="5314"/>
            <ac:spMk id="2" creationId="{A5B26541-6E4B-5220-2465-0FC9435444BA}"/>
          </ac:spMkLst>
        </pc:spChg>
      </pc:sldChg>
      <pc:sldChg chg="delSp mod">
        <pc:chgData name="Russo, Michael" userId="31a3dafa-05e5-4fba-bf41-a2481bd5f226" providerId="ADAL" clId="{3488F431-90DF-4C82-A4F8-1AE307FF05B2}" dt="2026-02-17T14:15:28.689" v="10870" actId="478"/>
        <pc:sldMkLst>
          <pc:docMk/>
          <pc:sldMk cId="2464770683" sldId="5315"/>
        </pc:sldMkLst>
        <pc:spChg chg="del">
          <ac:chgData name="Russo, Michael" userId="31a3dafa-05e5-4fba-bf41-a2481bd5f226" providerId="ADAL" clId="{3488F431-90DF-4C82-A4F8-1AE307FF05B2}" dt="2026-02-17T14:15:28.689" v="10870" actId="478"/>
          <ac:spMkLst>
            <pc:docMk/>
            <pc:sldMk cId="2464770683" sldId="5315"/>
            <ac:spMk id="5" creationId="{092E6C08-7054-C320-F572-26B4AC187FF4}"/>
          </ac:spMkLst>
        </pc:spChg>
      </pc:sldChg>
      <pc:sldChg chg="delSp modSp mod">
        <pc:chgData name="Russo, Michael" userId="31a3dafa-05e5-4fba-bf41-a2481bd5f226" providerId="ADAL" clId="{3488F431-90DF-4C82-A4F8-1AE307FF05B2}" dt="2026-02-17T15:07:06.064" v="11113" actId="208"/>
        <pc:sldMkLst>
          <pc:docMk/>
          <pc:sldMk cId="420959322" sldId="5316"/>
        </pc:sldMkLst>
        <pc:spChg chg="del">
          <ac:chgData name="Russo, Michael" userId="31a3dafa-05e5-4fba-bf41-a2481bd5f226" providerId="ADAL" clId="{3488F431-90DF-4C82-A4F8-1AE307FF05B2}" dt="2026-02-17T14:15:25.745" v="10869" actId="478"/>
          <ac:spMkLst>
            <pc:docMk/>
            <pc:sldMk cId="420959322" sldId="5316"/>
            <ac:spMk id="5" creationId="{4E51AF6F-CAD4-C415-1C1E-EA394A5F0B73}"/>
          </ac:spMkLst>
        </pc:spChg>
        <pc:spChg chg="mod">
          <ac:chgData name="Russo, Michael" userId="31a3dafa-05e5-4fba-bf41-a2481bd5f226" providerId="ADAL" clId="{3488F431-90DF-4C82-A4F8-1AE307FF05B2}" dt="2026-02-17T14:16:54.943" v="10875" actId="404"/>
          <ac:spMkLst>
            <pc:docMk/>
            <pc:sldMk cId="420959322" sldId="5316"/>
            <ac:spMk id="7" creationId="{66EBCD10-B8FC-5EC2-EAD3-24592A5D0ED3}"/>
          </ac:spMkLst>
        </pc:spChg>
        <pc:picChg chg="mod">
          <ac:chgData name="Russo, Michael" userId="31a3dafa-05e5-4fba-bf41-a2481bd5f226" providerId="ADAL" clId="{3488F431-90DF-4C82-A4F8-1AE307FF05B2}" dt="2026-02-17T15:07:06.064" v="11113" actId="208"/>
          <ac:picMkLst>
            <pc:docMk/>
            <pc:sldMk cId="420959322" sldId="5316"/>
            <ac:picMk id="8" creationId="{2DCB999C-5EF3-87EB-9E22-6F0E0E2EF266}"/>
          </ac:picMkLst>
        </pc:picChg>
      </pc:sldChg>
      <pc:sldChg chg="delSp mod">
        <pc:chgData name="Russo, Michael" userId="31a3dafa-05e5-4fba-bf41-a2481bd5f226" providerId="ADAL" clId="{3488F431-90DF-4C82-A4F8-1AE307FF05B2}" dt="2026-02-17T14:15:22.789" v="10868" actId="478"/>
        <pc:sldMkLst>
          <pc:docMk/>
          <pc:sldMk cId="639373473" sldId="5317"/>
        </pc:sldMkLst>
        <pc:spChg chg="del">
          <ac:chgData name="Russo, Michael" userId="31a3dafa-05e5-4fba-bf41-a2481bd5f226" providerId="ADAL" clId="{3488F431-90DF-4C82-A4F8-1AE307FF05B2}" dt="2026-02-17T14:15:22.789" v="10868" actId="478"/>
          <ac:spMkLst>
            <pc:docMk/>
            <pc:sldMk cId="639373473" sldId="5317"/>
            <ac:spMk id="5" creationId="{4C04F572-BA85-F0BC-8762-F6DD6894B0FA}"/>
          </ac:spMkLst>
        </pc:spChg>
      </pc:sldChg>
      <pc:sldChg chg="delSp mod">
        <pc:chgData name="Russo, Michael" userId="31a3dafa-05e5-4fba-bf41-a2481bd5f226" providerId="ADAL" clId="{3488F431-90DF-4C82-A4F8-1AE307FF05B2}" dt="2026-02-17T14:15:19.506" v="10867" actId="478"/>
        <pc:sldMkLst>
          <pc:docMk/>
          <pc:sldMk cId="960159589" sldId="5318"/>
        </pc:sldMkLst>
        <pc:spChg chg="del">
          <ac:chgData name="Russo, Michael" userId="31a3dafa-05e5-4fba-bf41-a2481bd5f226" providerId="ADAL" clId="{3488F431-90DF-4C82-A4F8-1AE307FF05B2}" dt="2026-02-17T14:15:19.506" v="10867" actId="478"/>
          <ac:spMkLst>
            <pc:docMk/>
            <pc:sldMk cId="960159589" sldId="5318"/>
            <ac:spMk id="5" creationId="{71C0BCE4-6F9B-BAE7-D77B-15EC2796D8A1}"/>
          </ac:spMkLst>
        </pc:spChg>
      </pc:sldChg>
      <pc:sldChg chg="delSp mod">
        <pc:chgData name="Russo, Michael" userId="31a3dafa-05e5-4fba-bf41-a2481bd5f226" providerId="ADAL" clId="{3488F431-90DF-4C82-A4F8-1AE307FF05B2}" dt="2026-02-17T14:15:16.235" v="10866" actId="478"/>
        <pc:sldMkLst>
          <pc:docMk/>
          <pc:sldMk cId="2575853413" sldId="5319"/>
        </pc:sldMkLst>
        <pc:spChg chg="del">
          <ac:chgData name="Russo, Michael" userId="31a3dafa-05e5-4fba-bf41-a2481bd5f226" providerId="ADAL" clId="{3488F431-90DF-4C82-A4F8-1AE307FF05B2}" dt="2026-02-17T14:15:16.235" v="10866" actId="478"/>
          <ac:spMkLst>
            <pc:docMk/>
            <pc:sldMk cId="2575853413" sldId="5319"/>
            <ac:spMk id="5" creationId="{B3B88DBB-EB4C-46F9-30DB-72198AA408C6}"/>
          </ac:spMkLst>
        </pc:spChg>
      </pc:sldChg>
      <pc:sldChg chg="modSp add mod">
        <pc:chgData name="Russo, Michael" userId="31a3dafa-05e5-4fba-bf41-a2481bd5f226" providerId="ADAL" clId="{3488F431-90DF-4C82-A4F8-1AE307FF05B2}" dt="2026-02-17T15:20:46.631" v="11252" actId="20577"/>
        <pc:sldMkLst>
          <pc:docMk/>
          <pc:sldMk cId="3418955992" sldId="5321"/>
        </pc:sldMkLst>
        <pc:spChg chg="mod">
          <ac:chgData name="Russo, Michael" userId="31a3dafa-05e5-4fba-bf41-a2481bd5f226" providerId="ADAL" clId="{3488F431-90DF-4C82-A4F8-1AE307FF05B2}" dt="2026-02-17T15:15:09.181" v="11219" actId="20577"/>
          <ac:spMkLst>
            <pc:docMk/>
            <pc:sldMk cId="3418955992" sldId="5321"/>
            <ac:spMk id="9" creationId="{B0B0D073-A596-6C07-4F88-778954FFAAD0}"/>
          </ac:spMkLst>
        </pc:spChg>
        <pc:spChg chg="mod">
          <ac:chgData name="Russo, Michael" userId="31a3dafa-05e5-4fba-bf41-a2481bd5f226" providerId="ADAL" clId="{3488F431-90DF-4C82-A4F8-1AE307FF05B2}" dt="2026-02-17T15:20:46.631" v="11252" actId="20577"/>
          <ac:spMkLst>
            <pc:docMk/>
            <pc:sldMk cId="3418955992" sldId="5321"/>
            <ac:spMk id="10" creationId="{8ABCAA4B-BFE0-F6D7-49C7-7FFC2EB1F206}"/>
          </ac:spMkLst>
        </pc:spChg>
      </pc:sldChg>
      <pc:sldChg chg="addSp delSp modSp add mod ord">
        <pc:chgData name="Russo, Michael" userId="31a3dafa-05e5-4fba-bf41-a2481bd5f226" providerId="ADAL" clId="{3488F431-90DF-4C82-A4F8-1AE307FF05B2}" dt="2026-02-17T17:26:05.010" v="12313" actId="20577"/>
        <pc:sldMkLst>
          <pc:docMk/>
          <pc:sldMk cId="1085267911" sldId="5322"/>
        </pc:sldMkLst>
        <pc:spChg chg="del">
          <ac:chgData name="Russo, Michael" userId="31a3dafa-05e5-4fba-bf41-a2481bd5f226" providerId="ADAL" clId="{3488F431-90DF-4C82-A4F8-1AE307FF05B2}" dt="2026-02-17T15:16:01.637" v="11248" actId="478"/>
          <ac:spMkLst>
            <pc:docMk/>
            <pc:sldMk cId="1085267911" sldId="5322"/>
            <ac:spMk id="2" creationId="{506DF7C4-450B-CA65-4DAA-972803B476A2}"/>
          </ac:spMkLst>
        </pc:spChg>
        <pc:spChg chg="mod">
          <ac:chgData name="Russo, Michael" userId="31a3dafa-05e5-4fba-bf41-a2481bd5f226" providerId="ADAL" clId="{3488F431-90DF-4C82-A4F8-1AE307FF05B2}" dt="2026-02-17T16:38:37.551" v="11915" actId="20577"/>
          <ac:spMkLst>
            <pc:docMk/>
            <pc:sldMk cId="1085267911" sldId="5322"/>
            <ac:spMk id="3" creationId="{89E90AB3-6E75-7670-5334-3E3D5C824209}"/>
          </ac:spMkLst>
        </pc:spChg>
        <pc:spChg chg="del">
          <ac:chgData name="Russo, Michael" userId="31a3dafa-05e5-4fba-bf41-a2481bd5f226" providerId="ADAL" clId="{3488F431-90DF-4C82-A4F8-1AE307FF05B2}" dt="2026-02-17T16:25:14.035" v="11898" actId="478"/>
          <ac:spMkLst>
            <pc:docMk/>
            <pc:sldMk cId="1085267911" sldId="5322"/>
            <ac:spMk id="4" creationId="{5FAACF16-8ED2-5BB2-1F5A-173D2590A073}"/>
          </ac:spMkLst>
        </pc:spChg>
        <pc:spChg chg="add mod">
          <ac:chgData name="Russo, Michael" userId="31a3dafa-05e5-4fba-bf41-a2481bd5f226" providerId="ADAL" clId="{3488F431-90DF-4C82-A4F8-1AE307FF05B2}" dt="2026-02-17T17:24:04.740" v="12213" actId="20577"/>
          <ac:spMkLst>
            <pc:docMk/>
            <pc:sldMk cId="1085267911" sldId="5322"/>
            <ac:spMk id="9" creationId="{6B4C4EAB-F6E0-0FF7-6AED-123C124819C0}"/>
          </ac:spMkLst>
        </pc:spChg>
        <pc:spChg chg="add mod">
          <ac:chgData name="Russo, Michael" userId="31a3dafa-05e5-4fba-bf41-a2481bd5f226" providerId="ADAL" clId="{3488F431-90DF-4C82-A4F8-1AE307FF05B2}" dt="2026-02-17T17:26:05.010" v="12313" actId="20577"/>
          <ac:spMkLst>
            <pc:docMk/>
            <pc:sldMk cId="1085267911" sldId="5322"/>
            <ac:spMk id="10" creationId="{40204CFA-1B89-21CF-9809-321D853B42DC}"/>
          </ac:spMkLst>
        </pc:spChg>
        <pc:picChg chg="add mod">
          <ac:chgData name="Russo, Michael" userId="31a3dafa-05e5-4fba-bf41-a2481bd5f226" providerId="ADAL" clId="{3488F431-90DF-4C82-A4F8-1AE307FF05B2}" dt="2026-02-17T17:22:19.702" v="11973" actId="1076"/>
          <ac:picMkLst>
            <pc:docMk/>
            <pc:sldMk cId="1085267911" sldId="5322"/>
            <ac:picMk id="5" creationId="{CB5D4974-080B-1B92-9095-5A53859D531A}"/>
          </ac:picMkLst>
        </pc:picChg>
        <pc:picChg chg="del">
          <ac:chgData name="Russo, Michael" userId="31a3dafa-05e5-4fba-bf41-a2481bd5f226" providerId="ADAL" clId="{3488F431-90DF-4C82-A4F8-1AE307FF05B2}" dt="2026-02-17T15:15:59.830" v="11247" actId="478"/>
          <ac:picMkLst>
            <pc:docMk/>
            <pc:sldMk cId="1085267911" sldId="5322"/>
            <ac:picMk id="6" creationId="{E7DD8781-D2DE-A0D2-6A30-52BF6C55D9A5}"/>
          </ac:picMkLst>
        </pc:picChg>
        <pc:picChg chg="del">
          <ac:chgData name="Russo, Michael" userId="31a3dafa-05e5-4fba-bf41-a2481bd5f226" providerId="ADAL" clId="{3488F431-90DF-4C82-A4F8-1AE307FF05B2}" dt="2026-02-17T15:16:03.012" v="11249" actId="478"/>
          <ac:picMkLst>
            <pc:docMk/>
            <pc:sldMk cId="1085267911" sldId="5322"/>
            <ac:picMk id="7" creationId="{F03B1D4F-074A-BEF7-5BDC-429E22894BBA}"/>
          </ac:picMkLst>
        </pc:picChg>
        <pc:picChg chg="add mod">
          <ac:chgData name="Russo, Michael" userId="31a3dafa-05e5-4fba-bf41-a2481bd5f226" providerId="ADAL" clId="{3488F431-90DF-4C82-A4F8-1AE307FF05B2}" dt="2026-02-17T17:22:15.631" v="11971" actId="1076"/>
          <ac:picMkLst>
            <pc:docMk/>
            <pc:sldMk cId="1085267911" sldId="5322"/>
            <ac:picMk id="8" creationId="{62855F6D-1C90-B61B-BCA1-3D63588B4B24}"/>
          </ac:picMkLst>
        </pc:picChg>
      </pc:sldChg>
      <pc:sldChg chg="new del">
        <pc:chgData name="Russo, Michael" userId="31a3dafa-05e5-4fba-bf41-a2481bd5f226" providerId="ADAL" clId="{3488F431-90DF-4C82-A4F8-1AE307FF05B2}" dt="2026-02-17T15:05:33.418" v="11112" actId="680"/>
        <pc:sldMkLst>
          <pc:docMk/>
          <pc:sldMk cId="3493986984" sldId="5322"/>
        </pc:sldMkLst>
      </pc:sldChg>
      <pc:sldChg chg="new del">
        <pc:chgData name="Russo, Michael" userId="31a3dafa-05e5-4fba-bf41-a2481bd5f226" providerId="ADAL" clId="{3488F431-90DF-4C82-A4F8-1AE307FF05B2}" dt="2026-02-17T15:05:13.285" v="11110" actId="680"/>
        <pc:sldMkLst>
          <pc:docMk/>
          <pc:sldMk cId="3595745547" sldId="5322"/>
        </pc:sldMkLst>
      </pc:sldChg>
      <pc:sldChg chg="addSp delSp modSp add mod">
        <pc:chgData name="Russo, Michael" userId="31a3dafa-05e5-4fba-bf41-a2481bd5f226" providerId="ADAL" clId="{3488F431-90DF-4C82-A4F8-1AE307FF05B2}" dt="2026-02-17T16:06:16.518" v="11875" actId="208"/>
        <pc:sldMkLst>
          <pc:docMk/>
          <pc:sldMk cId="241306974" sldId="5323"/>
        </pc:sldMkLst>
        <pc:spChg chg="mod">
          <ac:chgData name="Russo, Michael" userId="31a3dafa-05e5-4fba-bf41-a2481bd5f226" providerId="ADAL" clId="{3488F431-90DF-4C82-A4F8-1AE307FF05B2}" dt="2026-02-17T15:48:30.441" v="11641" actId="20577"/>
          <ac:spMkLst>
            <pc:docMk/>
            <pc:sldMk cId="241306974" sldId="5323"/>
            <ac:spMk id="3" creationId="{135CCC1B-85E2-40A7-0CAF-EECC184050D7}"/>
          </ac:spMkLst>
        </pc:spChg>
        <pc:spChg chg="mod">
          <ac:chgData name="Russo, Michael" userId="31a3dafa-05e5-4fba-bf41-a2481bd5f226" providerId="ADAL" clId="{3488F431-90DF-4C82-A4F8-1AE307FF05B2}" dt="2026-02-17T15:49:35.845" v="11759" actId="20577"/>
          <ac:spMkLst>
            <pc:docMk/>
            <pc:sldMk cId="241306974" sldId="5323"/>
            <ac:spMk id="7" creationId="{5E35C60D-F1BD-25F5-E1EE-5D3F8D3ACE18}"/>
          </ac:spMkLst>
        </pc:spChg>
        <pc:spChg chg="mod">
          <ac:chgData name="Russo, Michael" userId="31a3dafa-05e5-4fba-bf41-a2481bd5f226" providerId="ADAL" clId="{3488F431-90DF-4C82-A4F8-1AE307FF05B2}" dt="2026-02-17T15:50:06.935" v="11854" actId="20577"/>
          <ac:spMkLst>
            <pc:docMk/>
            <pc:sldMk cId="241306974" sldId="5323"/>
            <ac:spMk id="9" creationId="{77F9B8A4-39BE-3CD5-0DE7-525460712880}"/>
          </ac:spMkLst>
        </pc:spChg>
        <pc:picChg chg="add mod">
          <ac:chgData name="Russo, Michael" userId="31a3dafa-05e5-4fba-bf41-a2481bd5f226" providerId="ADAL" clId="{3488F431-90DF-4C82-A4F8-1AE307FF05B2}" dt="2026-02-17T16:06:16.518" v="11875" actId="208"/>
          <ac:picMkLst>
            <pc:docMk/>
            <pc:sldMk cId="241306974" sldId="5323"/>
            <ac:picMk id="2" creationId="{63EAC159-21FA-CC1B-A4F1-6785C4EDC146}"/>
          </ac:picMkLst>
        </pc:picChg>
        <pc:picChg chg="del">
          <ac:chgData name="Russo, Michael" userId="31a3dafa-05e5-4fba-bf41-a2481bd5f226" providerId="ADAL" clId="{3488F431-90DF-4C82-A4F8-1AE307FF05B2}" dt="2026-02-17T15:50:32.691" v="11855" actId="478"/>
          <ac:picMkLst>
            <pc:docMk/>
            <pc:sldMk cId="241306974" sldId="5323"/>
            <ac:picMk id="4" creationId="{A2705360-8B6F-F342-2821-78CFCA8DCC15}"/>
          </ac:picMkLst>
        </pc:picChg>
        <pc:picChg chg="del">
          <ac:chgData name="Russo, Michael" userId="31a3dafa-05e5-4fba-bf41-a2481bd5f226" providerId="ADAL" clId="{3488F431-90DF-4C82-A4F8-1AE307FF05B2}" dt="2026-02-17T15:50:33.520" v="11856" actId="478"/>
          <ac:picMkLst>
            <pc:docMk/>
            <pc:sldMk cId="241306974" sldId="5323"/>
            <ac:picMk id="5" creationId="{6078D4AD-2709-9CF5-5F47-275A719E6A34}"/>
          </ac:picMkLst>
        </pc:picChg>
        <pc:picChg chg="add mod">
          <ac:chgData name="Russo, Michael" userId="31a3dafa-05e5-4fba-bf41-a2481bd5f226" providerId="ADAL" clId="{3488F431-90DF-4C82-A4F8-1AE307FF05B2}" dt="2026-02-17T16:06:16.518" v="11875" actId="208"/>
          <ac:picMkLst>
            <pc:docMk/>
            <pc:sldMk cId="241306974" sldId="5323"/>
            <ac:picMk id="6" creationId="{B6BC42A7-D9A5-6AD8-64AC-2938A9F951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9DEAA-A20C-88C2-7AA7-0C89B3357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7C2C2-0DFC-BBAD-47CC-306E1AC238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E4C73-431D-4FA8-A266-9F12758465A8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4F8DE-97EA-488C-123C-6E433C87B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38981-12D3-2D59-DC38-61978560CC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E4817-6FBE-4F5D-ABAB-6CD68700B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33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75CAA-F565-4ECC-BB46-C700BD5DCE4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8D1D-02D8-4B53-9C3F-F1D20B3DB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389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FC69-6562-8D04-324C-DBC799D5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342E4-408B-922E-C189-DBF22BC30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F14B2-C969-62D6-0B1A-1C08367C8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0B85-2B63-9AA1-4789-EA8307486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0651B-54CB-8CA7-0129-3D6CD6058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57A3E-F18C-4C0D-0DBD-237DE4A46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F17B8-DF56-D4D6-CB5D-072A0FB28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84A72-50DC-C618-6C92-AF5E27CEB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0CC99-D72F-B0EF-ED8B-D4405DA34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07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F8E1D-CA26-81EE-2644-1DA4B4B65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7F568-9E13-3438-CE2F-F8637B1AE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DF6D0-0ACB-D850-754E-0FA897F53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0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2DDB4-A33E-4B56-8030-6205D7CE0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AEB23-7A54-D1DD-A866-B63BCA32F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A8F4D6-EF08-7EEB-1856-E7086CE41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7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9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0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5852-1BDE-FF82-1011-330515F53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A3159-1A32-AC00-CF56-91E4D43E7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C636CA-EB47-115B-3B25-7A027CE89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0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8753A-D997-5035-E5C8-CC18A266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1EDC1-FA89-08E8-D1D1-397BFBFFF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6ECF3F-0855-0B95-FC19-613AE49C7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9C6B4-201D-C79F-566E-AE3A5E10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E27318-94BF-F647-8FC5-F9001D7AC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93C73-9887-7660-A967-ECA015606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35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6FDD6E-66FD-1049-BC2F-B6F243AA8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859669"/>
            <a:ext cx="10972800" cy="62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463" b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31A562-48E3-A84F-86B0-E0ABE949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4330923"/>
            <a:ext cx="10972800" cy="40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rgbClr val="FFFFFE"/>
                </a:solidFill>
              </a:defRPr>
            </a:lvl1pPr>
            <a:lvl2pPr marL="228389" indent="0">
              <a:buNone/>
              <a:defRPr sz="1998"/>
            </a:lvl2pPr>
            <a:lvl3pPr marL="380648" indent="0">
              <a:buNone/>
              <a:defRPr sz="1998"/>
            </a:lvl3pPr>
            <a:lvl4pPr marL="1827108" indent="0">
              <a:buNone/>
              <a:defRPr sz="1998"/>
            </a:lvl4pPr>
            <a:lvl5pPr marL="2436144" indent="0">
              <a:buNone/>
              <a:defRPr sz="199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34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sub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888F5D-118B-5844-BDBD-792C8F9E0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848757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sub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Feb 2022:  Decision Tree Models |  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888F5D-118B-5844-BDBD-792C8F9E0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45121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19FC8E2-5EDA-451D-9BF7-4D5A73CF3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74440" y="6446670"/>
            <a:ext cx="3345027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Feb 2022:  Decision Tree Regression |   </a:t>
            </a:r>
          </a:p>
        </p:txBody>
      </p:sp>
    </p:spTree>
    <p:extLst>
      <p:ext uri="{BB962C8B-B14F-4D97-AF65-F5344CB8AC3E}">
        <p14:creationId xmlns:p14="http://schemas.microsoft.com/office/powerpoint/2010/main" val="16438214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6FDD6E-66FD-1049-BC2F-B6F243AA8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859669"/>
            <a:ext cx="10972800" cy="62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463" b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31A562-48E3-A84F-86B0-E0ABE949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4330923"/>
            <a:ext cx="10972800" cy="40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rgbClr val="FFFFFE"/>
                </a:solidFill>
              </a:defRPr>
            </a:lvl1pPr>
            <a:lvl2pPr marL="228389" indent="0">
              <a:buNone/>
              <a:defRPr sz="1998"/>
            </a:lvl2pPr>
            <a:lvl3pPr marL="380648" indent="0">
              <a:buNone/>
              <a:defRPr sz="1998"/>
            </a:lvl3pPr>
            <a:lvl4pPr marL="1827108" indent="0">
              <a:buNone/>
              <a:defRPr sz="1998"/>
            </a:lvl4pPr>
            <a:lvl5pPr marL="2436144" indent="0">
              <a:buNone/>
              <a:defRPr sz="199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763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bullet &amp; pictur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3C1E6F-CE47-4A41-BF08-4BC18143B5F4}"/>
              </a:ext>
            </a:extLst>
          </p:cNvPr>
          <p:cNvCxnSpPr>
            <a:cxnSpLocks/>
          </p:cNvCxnSpPr>
          <p:nvPr userDrawn="1"/>
        </p:nvCxnSpPr>
        <p:spPr>
          <a:xfrm>
            <a:off x="418814" y="6420255"/>
            <a:ext cx="8315964" cy="0"/>
          </a:xfrm>
          <a:prstGeom prst="line">
            <a:avLst/>
          </a:prstGeom>
          <a:ln w="6350" cmpd="sng">
            <a:solidFill>
              <a:srgbClr val="BDBC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2143A0C-3C1B-3047-98D2-1F87F3E01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997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Feb 2022:  Decision Tree Models | 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7AFE510-CFF2-5F4E-A93B-4E32FEA23C37}"/>
              </a:ext>
            </a:extLst>
          </p:cNvPr>
          <p:cNvSpPr txBox="1">
            <a:spLocks/>
          </p:cNvSpPr>
          <p:nvPr userDrawn="1"/>
        </p:nvSpPr>
        <p:spPr>
          <a:xfrm>
            <a:off x="8396111" y="6442144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/>
              <a:t>‹#›</a:t>
            </a:fld>
            <a:endParaRPr lang="en-US" sz="1066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611802A-06DB-B947-B216-1B516A3A2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1" y="403544"/>
            <a:ext cx="8252177" cy="5843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197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F7CCC-236D-6547-BB63-BF93F4483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828966"/>
            <a:ext cx="8252177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rgbClr val="8A8A8B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06F4FF-97E5-47AB-9F77-498E1764151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2601" y="1548900"/>
            <a:ext cx="8252177" cy="4671968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1B67BD-658F-6E42-B65C-76A498D134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21045" y="1"/>
            <a:ext cx="327024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62974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08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0820" y="6434182"/>
            <a:ext cx="21844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 b="0">
                <a:solidFill>
                  <a:schemeClr val="tx2"/>
                </a:solidFill>
              </a:defRPr>
            </a:lvl1pPr>
          </a:lstStyle>
          <a:p>
            <a:r>
              <a:rPr lang="en-US"/>
              <a:t>Itron Overview  |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7947FFA-B494-2945-AAF1-E549A5B77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b="0" cap="none">
                <a:solidFill>
                  <a:srgbClr val="E3211C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CD37F5-0B5A-F14D-97A5-684B166F5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tx2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5D8626-0ED3-1843-8D75-69ED11E4B1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2600" y="1683308"/>
            <a:ext cx="10972800" cy="3493498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E3211C"/>
              </a:buClr>
              <a:defRPr sz="1865">
                <a:solidFill>
                  <a:schemeClr val="bg1"/>
                </a:solidFill>
              </a:defRPr>
            </a:lvl1pPr>
            <a:lvl2pPr>
              <a:buClr>
                <a:srgbClr val="E3211C"/>
              </a:buClr>
              <a:defRPr sz="1865">
                <a:solidFill>
                  <a:schemeClr val="bg1"/>
                </a:solidFill>
              </a:defRPr>
            </a:lvl2pPr>
            <a:lvl3pPr>
              <a:buClr>
                <a:srgbClr val="E3211C"/>
              </a:buClr>
              <a:defRPr sz="1865">
                <a:solidFill>
                  <a:schemeClr val="bg1"/>
                </a:solidFill>
              </a:defRPr>
            </a:lvl3pPr>
            <a:lvl4pPr marL="837425" indent="-228389">
              <a:defRPr sz="1865">
                <a:solidFill>
                  <a:schemeClr val="bg1"/>
                </a:solidFill>
              </a:defRPr>
            </a:lvl4pPr>
            <a:lvl5pPr marL="1065813" indent="-228389">
              <a:defRPr sz="186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833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7000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608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1894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64869"/>
            <a:ext cx="109728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7065" y="6505045"/>
            <a:ext cx="38608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2" y="6505045"/>
            <a:ext cx="496708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34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7065" y="6505045"/>
            <a:ext cx="38608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2" y="6505045"/>
            <a:ext cx="496708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64869"/>
            <a:ext cx="109728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9600" y="1298707"/>
            <a:ext cx="10532533" cy="1877437"/>
          </a:xfrm>
        </p:spPr>
        <p:txBody>
          <a:bodyPr>
            <a:spAutoFit/>
          </a:bodyPr>
          <a:lstStyle>
            <a:lvl4pPr marL="1600212" indent="-228602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15" indent="-228602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436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sub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6CE5E75-47C7-7343-BB38-E1C0A695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Feb 2022:  Decision Tree Models |  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888F5D-118B-5844-BDBD-792C8F9E0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451211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F531E-0E10-DA42-9DD1-D6277CA5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10972800" cy="4352070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19FC8E2-5EDA-451D-9BF7-4D5A73CF3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74440" y="6446670"/>
            <a:ext cx="3345027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Feb 2022:  Decision Tree Regression |   </a:t>
            </a:r>
          </a:p>
        </p:txBody>
      </p:sp>
    </p:spTree>
    <p:extLst>
      <p:ext uri="{BB962C8B-B14F-4D97-AF65-F5344CB8AC3E}">
        <p14:creationId xmlns:p14="http://schemas.microsoft.com/office/powerpoint/2010/main" val="164382146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C6FDD6E-66FD-1049-BC2F-B6F243AA8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859669"/>
            <a:ext cx="10972800" cy="6252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463" b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31A562-48E3-A84F-86B0-E0ABE949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4330923"/>
            <a:ext cx="10972800" cy="40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rgbClr val="FFFFFE"/>
                </a:solidFill>
              </a:defRPr>
            </a:lvl1pPr>
            <a:lvl2pPr marL="228389" indent="0">
              <a:buNone/>
              <a:defRPr sz="1998"/>
            </a:lvl2pPr>
            <a:lvl3pPr marL="380648" indent="0">
              <a:buNone/>
              <a:defRPr sz="1998"/>
            </a:lvl3pPr>
            <a:lvl4pPr marL="1827108" indent="0">
              <a:buNone/>
              <a:defRPr sz="1998"/>
            </a:lvl4pPr>
            <a:lvl5pPr marL="2436144" indent="0">
              <a:buNone/>
              <a:defRPr sz="199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763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- bullet &amp; pictur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3C1E6F-CE47-4A41-BF08-4BC18143B5F4}"/>
              </a:ext>
            </a:extLst>
          </p:cNvPr>
          <p:cNvCxnSpPr>
            <a:cxnSpLocks/>
          </p:cNvCxnSpPr>
          <p:nvPr userDrawn="1"/>
        </p:nvCxnSpPr>
        <p:spPr>
          <a:xfrm>
            <a:off x="418814" y="6420255"/>
            <a:ext cx="8315964" cy="0"/>
          </a:xfrm>
          <a:prstGeom prst="line">
            <a:avLst/>
          </a:prstGeom>
          <a:ln w="6350" cmpd="sng">
            <a:solidFill>
              <a:srgbClr val="BDBC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2143A0C-3C1B-3047-98D2-1F87F3E01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997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Feb 2022:  Decision Tree Models |  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7AFE510-CFF2-5F4E-A93B-4E32FEA23C37}"/>
              </a:ext>
            </a:extLst>
          </p:cNvPr>
          <p:cNvSpPr txBox="1">
            <a:spLocks/>
          </p:cNvSpPr>
          <p:nvPr userDrawn="1"/>
        </p:nvSpPr>
        <p:spPr>
          <a:xfrm>
            <a:off x="8396111" y="6442144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/>
              <a:t>‹#›</a:t>
            </a:fld>
            <a:endParaRPr lang="en-US" sz="1066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611802A-06DB-B947-B216-1B516A3A2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1" y="403544"/>
            <a:ext cx="8252177" cy="5843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197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EF7CCC-236D-6547-BB63-BF93F4483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828966"/>
            <a:ext cx="8252177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rgbClr val="8A8A8B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06F4FF-97E5-47AB-9F77-498E1764151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2601" y="1548900"/>
            <a:ext cx="8252177" cy="4671968"/>
          </a:xfrm>
          <a:prstGeom prst="rect">
            <a:avLst/>
          </a:prstGeom>
        </p:spPr>
        <p:txBody>
          <a:bodyPr/>
          <a:lstStyle>
            <a:lvl1pPr>
              <a:defRPr sz="1865">
                <a:solidFill>
                  <a:srgbClr val="52565A"/>
                </a:solidFill>
              </a:defRPr>
            </a:lvl1pPr>
            <a:lvl2pPr>
              <a:defRPr sz="1865">
                <a:solidFill>
                  <a:srgbClr val="52565A"/>
                </a:solidFill>
              </a:defRPr>
            </a:lvl2pPr>
            <a:lvl3pPr>
              <a:defRPr sz="1865">
                <a:solidFill>
                  <a:srgbClr val="52565A"/>
                </a:solidFill>
              </a:defRPr>
            </a:lvl3pPr>
            <a:lvl4pPr marL="845884" indent="-232618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1B67BD-658F-6E42-B65C-76A498D134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21045" y="1"/>
            <a:ext cx="327024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629740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C760D2B-0637-D94D-8A76-42674071E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464875"/>
            <a:ext cx="109728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417283-673C-AD4A-8C19-CF0D191AA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600" y="828966"/>
            <a:ext cx="10972800" cy="46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5">
                <a:solidFill>
                  <a:schemeClr val="bg1"/>
                </a:solidFill>
              </a:defRPr>
            </a:lvl1pPr>
            <a:lvl2pPr marL="228389" indent="0">
              <a:buNone/>
              <a:defRPr sz="1998">
                <a:solidFill>
                  <a:schemeClr val="tx2"/>
                </a:solidFill>
              </a:defRPr>
            </a:lvl2pPr>
            <a:lvl3pPr marL="380648" indent="0">
              <a:buNone/>
              <a:defRPr sz="1998">
                <a:solidFill>
                  <a:schemeClr val="tx2"/>
                </a:solidFill>
              </a:defRPr>
            </a:lvl3pPr>
            <a:lvl4pPr marL="1827108" indent="0">
              <a:buNone/>
              <a:defRPr sz="1998">
                <a:solidFill>
                  <a:schemeClr val="tx2"/>
                </a:solidFill>
              </a:defRPr>
            </a:lvl4pPr>
            <a:lvl5pPr marL="2436144" indent="0">
              <a:buNone/>
              <a:defRPr sz="19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8FDB3D-E828-3C49-847D-E2942C90AB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00" y="1548899"/>
            <a:ext cx="10972800" cy="3493498"/>
          </a:xfrm>
          <a:prstGeom prst="rect">
            <a:avLst/>
          </a:prstGeom>
        </p:spPr>
        <p:txBody>
          <a:bodyPr vert="horz"/>
          <a:lstStyle>
            <a:lvl1pPr marL="0" marR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865">
                <a:solidFill>
                  <a:srgbClr val="52565A"/>
                </a:solidFill>
              </a:defRPr>
            </a:lvl1pPr>
            <a:lvl2pPr marL="228389" indent="0">
              <a:buNone/>
              <a:defRPr sz="1865">
                <a:solidFill>
                  <a:schemeClr val="bg1"/>
                </a:solidFill>
              </a:defRPr>
            </a:lvl2pPr>
            <a:lvl3pPr marL="380648" indent="0">
              <a:buNone/>
              <a:defRPr sz="1865">
                <a:solidFill>
                  <a:schemeClr val="bg1"/>
                </a:solidFill>
              </a:defRPr>
            </a:lvl3pPr>
            <a:lvl4pPr marL="609036" indent="0">
              <a:buNone/>
              <a:defRPr sz="1865">
                <a:solidFill>
                  <a:schemeClr val="bg1"/>
                </a:solidFill>
              </a:defRPr>
            </a:lvl4pPr>
            <a:lvl5pPr marL="837425" indent="0">
              <a:buNone/>
              <a:defRPr sz="1865">
                <a:solidFill>
                  <a:schemeClr val="bg1"/>
                </a:solidFill>
              </a:defRPr>
            </a:lvl5pPr>
          </a:lstStyle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/>
              <a:t>Click to edit Master text styles. Click to edit Master text styles. Click to edit Master text styles.</a:t>
            </a:r>
          </a:p>
          <a:p>
            <a:pPr marL="0" marR="0" lvl="0" indent="0" algn="l" defTabSz="6090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258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2 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464868"/>
            <a:ext cx="109728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7065" y="6505045"/>
            <a:ext cx="38608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1" y="6505045"/>
            <a:ext cx="496708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2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2/18/2026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2/18/2026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2/18/2026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61199" y="6509536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©2025  ITRON CONFIDENTIAL PROPRIETARY</a:t>
            </a:r>
            <a:endParaRPr lang="en-US" sz="799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04667" y="6446670"/>
            <a:ext cx="41148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 |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193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>
                <a:solidFill>
                  <a:srgbClr val="8A8A8B"/>
                </a:solidFill>
              </a:rPr>
              <a:t>‹#›</a:t>
            </a:fld>
            <a:endParaRPr lang="en-US" sz="1066">
              <a:solidFill>
                <a:srgbClr val="8A8A8B"/>
              </a:solidFill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D0E69A-D9C9-3542-B9B6-37394EBFD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815" y="6498463"/>
            <a:ext cx="447293" cy="1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9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11430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17145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61199" y="6509536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©2025  ITRON CONFIDENTIAL PROPRIETARY</a:t>
            </a:r>
            <a:endParaRPr lang="en-US" sz="799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474440" y="6446670"/>
            <a:ext cx="3345027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Feb 2022:  Decision Tree Regression |   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193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>
                <a:solidFill>
                  <a:srgbClr val="8A8A8B"/>
                </a:solidFill>
              </a:rPr>
              <a:t>‹#›</a:t>
            </a:fld>
            <a:endParaRPr lang="en-US" sz="1066">
              <a:solidFill>
                <a:srgbClr val="8A8A8B"/>
              </a:solidFill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D0E69A-D9C9-3542-B9B6-37394EBFD0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8815" y="6498463"/>
            <a:ext cx="447293" cy="1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52" r:id="rId2"/>
    <p:sldLayoutId id="2147483737" r:id="rId3"/>
    <p:sldLayoutId id="2147483712" r:id="rId4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11430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17145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609600" y="4024393"/>
            <a:ext cx="10972800" cy="86097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6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796" b="0" cap="none">
                <a:solidFill>
                  <a:schemeClr val="tx1">
                    <a:lumMod val="25000"/>
                    <a:lumOff val="75000"/>
                  </a:schemeClr>
                </a:solidFill>
              </a:rPr>
              <a:t>Thank You</a:t>
            </a:r>
          </a:p>
        </p:txBody>
      </p:sp>
      <p:pic>
        <p:nvPicPr>
          <p:cNvPr id="8" name="Picture 7" descr="Itron_Solo_Pos_RG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76" y="5955406"/>
            <a:ext cx="942625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48133" y="6138287"/>
            <a:ext cx="3234267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99" b="1">
                <a:solidFill>
                  <a:srgbClr val="F3B329"/>
                </a:solidFill>
                <a:latin typeface="Arial"/>
                <a:cs typeface="Arial"/>
              </a:rPr>
              <a:t>www.itron.com</a:t>
            </a:r>
          </a:p>
        </p:txBody>
      </p:sp>
    </p:spTree>
    <p:extLst>
      <p:ext uri="{BB962C8B-B14F-4D97-AF65-F5344CB8AC3E}">
        <p14:creationId xmlns:p14="http://schemas.microsoft.com/office/powerpoint/2010/main" val="37404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5" y="6492619"/>
            <a:ext cx="444787" cy="1803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0820" y="6434182"/>
            <a:ext cx="2184400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 b="0">
                <a:solidFill>
                  <a:schemeClr val="tx2"/>
                </a:solidFill>
              </a:defRPr>
            </a:lvl1pPr>
          </a:lstStyle>
          <a:p>
            <a:r>
              <a:rPr lang="en-US"/>
              <a:t>Itron Overview  | 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1540067" y="6434940"/>
            <a:ext cx="482600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2B9F8-3DFE-2044-BE1B-AA11B5D57ABE}" type="slidenum">
              <a:rPr lang="en-US" sz="1199" smtClean="0"/>
              <a:t>‹#›</a:t>
            </a:fld>
            <a:endParaRPr lang="en-US" sz="1199"/>
          </a:p>
        </p:txBody>
      </p:sp>
      <p:sp>
        <p:nvSpPr>
          <p:cNvPr id="7" name="TextBox 6"/>
          <p:cNvSpPr txBox="1"/>
          <p:nvPr userDrawn="1"/>
        </p:nvSpPr>
        <p:spPr>
          <a:xfrm>
            <a:off x="942864" y="6508767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©2025  ITRON CONFIDENTIAL PROPRIETARY</a:t>
            </a:r>
            <a:endParaRPr lang="en-US" sz="799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0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59" r:id="rId2"/>
    <p:sldLayoutId id="2147483761" r:id="rId3"/>
    <p:sldLayoutId id="2147483762" r:id="rId4"/>
    <p:sldLayoutId id="2147483763" r:id="rId5"/>
    <p:sldLayoutId id="2147483764" r:id="rId6"/>
  </p:sldLayoutIdLst>
  <p:transition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11430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17145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18813" y="6420255"/>
            <a:ext cx="11468387" cy="0"/>
          </a:xfrm>
          <a:prstGeom prst="line">
            <a:avLst/>
          </a:prstGeom>
          <a:ln w="6350" cmpd="sng">
            <a:solidFill>
              <a:schemeClr val="bg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61199" y="6509536"/>
            <a:ext cx="3615267" cy="2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99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©2022  ITRON CONFIDENTIAL PROPRIETARY</a:t>
            </a:r>
            <a:endParaRPr lang="en-US" sz="799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474440" y="6446670"/>
            <a:ext cx="3345027" cy="36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bg1"/>
                </a:solidFill>
              </a:defRPr>
            </a:lvl1pPr>
          </a:lstStyle>
          <a:p>
            <a:r>
              <a:rPr lang="en-US"/>
              <a:t>Feb 2022:  Decision Tree Regression |   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480800" y="6441939"/>
            <a:ext cx="524933" cy="363730"/>
          </a:xfrm>
          <a:prstGeom prst="rect">
            <a:avLst/>
          </a:prstGeom>
        </p:spPr>
        <p:txBody>
          <a:bodyPr vert="horz" lIns="121807" tIns="60904" rIns="121807" bIns="60904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66" smtClean="0">
                <a:solidFill>
                  <a:srgbClr val="8A8A8B"/>
                </a:solidFill>
              </a:rPr>
              <a:t>‹#›</a:t>
            </a:fld>
            <a:endParaRPr lang="en-US" sz="1066">
              <a:solidFill>
                <a:srgbClr val="8A8A8B"/>
              </a:solidFill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BD0E69A-D9C9-3542-B9B6-37394EBFD09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18815" y="6498463"/>
            <a:ext cx="447293" cy="1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69" r:id="rId6"/>
  </p:sldLayoutIdLst>
  <p:transition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11430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17145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4.emf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4.svg"/><Relationship Id="rId4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B6AEC-E229-A6A2-A50E-0E6416CC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888B87-82F8-AA43-9627-87A948FA0D49}"/>
              </a:ext>
            </a:extLst>
          </p:cNvPr>
          <p:cNvCxnSpPr/>
          <p:nvPr/>
        </p:nvCxnSpPr>
        <p:spPr>
          <a:xfrm flipH="1">
            <a:off x="665428" y="5708303"/>
            <a:ext cx="10974212" cy="0"/>
          </a:xfrm>
          <a:prstGeom prst="line">
            <a:avLst/>
          </a:prstGeom>
          <a:ln w="6350">
            <a:solidFill>
              <a:schemeClr val="bg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249C772-5D87-754E-876B-63692DDF3581}"/>
              </a:ext>
            </a:extLst>
          </p:cNvPr>
          <p:cNvSpPr txBox="1">
            <a:spLocks/>
          </p:cNvSpPr>
          <p:nvPr/>
        </p:nvSpPr>
        <p:spPr>
          <a:xfrm>
            <a:off x="51312" y="5105454"/>
            <a:ext cx="6015135" cy="1576675"/>
          </a:xfrm>
          <a:prstGeom prst="rect">
            <a:avLst/>
          </a:prstGeom>
          <a:solidFill>
            <a:srgbClr val="F8F8F8"/>
          </a:solidFill>
        </p:spPr>
        <p:txBody>
          <a:bodyPr vert="horz" lIns="121807" tIns="60904" rIns="121807" bIns="60904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3600" b="0" kern="1200" baseline="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–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2026 Long-Term Forecast</a:t>
            </a:r>
          </a:p>
          <a:p>
            <a:r>
              <a:rPr lang="en-US" sz="2800" b="1">
                <a:solidFill>
                  <a:srgbClr val="C00000"/>
                </a:solidFill>
              </a:rPr>
              <a:t>Feb 18</a:t>
            </a:r>
            <a:r>
              <a:rPr lang="en-US" sz="2800" b="1" baseline="30000">
                <a:solidFill>
                  <a:srgbClr val="C00000"/>
                </a:solidFill>
              </a:rPr>
              <a:t>th</a:t>
            </a:r>
            <a:r>
              <a:rPr lang="en-US" sz="2800" b="1">
                <a:solidFill>
                  <a:srgbClr val="C00000"/>
                </a:solidFill>
              </a:rPr>
              <a:t>, 2025</a:t>
            </a:r>
            <a:endParaRPr lang="en-US" sz="2800" b="1">
              <a:solidFill>
                <a:srgbClr val="C00000"/>
              </a:solidFill>
              <a:highlight>
                <a:srgbClr val="F8F8F8"/>
              </a:highlight>
            </a:endParaRPr>
          </a:p>
          <a:p>
            <a:r>
              <a:rPr lang="en-US" sz="1800" b="1">
                <a:solidFill>
                  <a:srgbClr val="C00000"/>
                </a:solidFill>
              </a:rPr>
              <a:t>Itron, Inc: Mike Russo, Eric Fox, Brien Rissman</a:t>
            </a:r>
          </a:p>
        </p:txBody>
      </p:sp>
      <p:pic>
        <p:nvPicPr>
          <p:cNvPr id="22" name="Picture 2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56DD7C1-921C-BB43-AB1E-060AC348D4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22" y="227420"/>
            <a:ext cx="1122311" cy="4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6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54871-6149-B834-DF5E-08F06AB04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D2966-152C-12EE-DE1A-378AB65DDB89}"/>
              </a:ext>
            </a:extLst>
          </p:cNvPr>
          <p:cNvSpPr/>
          <p:nvPr/>
        </p:nvSpPr>
        <p:spPr>
          <a:xfrm>
            <a:off x="8566429" y="6486525"/>
            <a:ext cx="396596" cy="225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2510BF7-56FC-AEC5-6F5D-03CA2005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246203"/>
            <a:ext cx="10972800" cy="523220"/>
          </a:xfrm>
        </p:spPr>
        <p:txBody>
          <a:bodyPr/>
          <a:lstStyle/>
          <a:p>
            <a:r>
              <a:rPr lang="en-US" sz="2800"/>
              <a:t>State Economic Outlook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517400E0-F7CA-4AB7-9CAC-13F30DD2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1252965"/>
            <a:ext cx="4211965" cy="3511059"/>
          </a:xfrm>
        </p:spPr>
        <p:txBody>
          <a:bodyPr/>
          <a:lstStyle/>
          <a:p>
            <a:r>
              <a:rPr lang="en-US" sz="1800"/>
              <a:t>Forecast based on Wood &amp; Poole state economic outlook</a:t>
            </a:r>
          </a:p>
          <a:p>
            <a:pPr lvl="1"/>
            <a:r>
              <a:rPr lang="en-US" sz="1600"/>
              <a:t>County-level forecast for zones</a:t>
            </a:r>
          </a:p>
          <a:p>
            <a:endParaRPr lang="en-US" sz="2000"/>
          </a:p>
          <a:p>
            <a:r>
              <a:rPr lang="en-US" sz="1800"/>
              <a:t>Slow and steady population and economic growth</a:t>
            </a:r>
          </a:p>
          <a:p>
            <a:pPr lvl="1"/>
            <a:r>
              <a:rPr lang="en-US" sz="1800"/>
              <a:t>1.42% long-term gross state product growth</a:t>
            </a:r>
          </a:p>
          <a:p>
            <a:pPr lvl="1"/>
            <a:r>
              <a:rPr lang="en-US" sz="1800"/>
              <a:t>In comparison, U.S. GDP growth over the next five years is1.8% to 2.2%</a:t>
            </a:r>
          </a:p>
          <a:p>
            <a:pPr lvl="1"/>
            <a:endParaRPr lang="en-US" sz="1800"/>
          </a:p>
          <a:p>
            <a:r>
              <a:rPr lang="en-US" sz="1800"/>
              <a:t>W&amp;P near-term GDP growth less than Moodys, but population, households, and employment growth is higher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B11387-6747-E394-6BC0-577BFEBE9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164" y="807668"/>
            <a:ext cx="5671413" cy="23900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CE7CA6-B559-C3B7-4814-55A58FA0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657" y="3541421"/>
            <a:ext cx="3053214" cy="17146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077F39-99F1-1B0C-ED1C-E07B0E2AF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418" y="3541421"/>
            <a:ext cx="3070712" cy="1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02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BEC4C-F3D2-B263-3A03-49FAF432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754AC-E3A0-724B-0064-A3D41291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3" y="12646"/>
            <a:ext cx="10972800" cy="523220"/>
          </a:xfrm>
        </p:spPr>
        <p:txBody>
          <a:bodyPr/>
          <a:lstStyle/>
          <a:p>
            <a:r>
              <a:rPr lang="en-US" sz="2800"/>
              <a:t>Planning Zone Economics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A42D8C-1753-2FAD-EB0B-3A799F93154A}"/>
              </a:ext>
            </a:extLst>
          </p:cNvPr>
          <p:cNvSpPr/>
          <p:nvPr/>
        </p:nvSpPr>
        <p:spPr>
          <a:xfrm>
            <a:off x="8566429" y="6486525"/>
            <a:ext cx="396596" cy="225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7F533D-9260-AD4B-A32F-5F9A6F71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08" y="965150"/>
            <a:ext cx="3538356" cy="5555180"/>
          </a:xfrm>
        </p:spPr>
        <p:txBody>
          <a:bodyPr lIns="91440" tIns="45720" rIns="91440" bIns="45720" anchor="t"/>
          <a:lstStyle/>
          <a:p>
            <a:r>
              <a:rPr lang="en-US" sz="1800"/>
              <a:t>County economic activity allocated to zones based on county population within each planning zone. 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Moderate differences in household and economic growth across counties</a:t>
            </a:r>
          </a:p>
          <a:p>
            <a:pPr lvl="1"/>
            <a:r>
              <a:rPr lang="en-US" sz="1600"/>
              <a:t>Contributes to more variation in demand growth across zones</a:t>
            </a:r>
          </a:p>
          <a:p>
            <a:endParaRPr lang="en-US" sz="1800"/>
          </a:p>
          <a:p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95F242-1E5B-8314-8C03-6C5118DAB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47" y="3634851"/>
            <a:ext cx="5021342" cy="27333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CE60CC-C5EE-A90A-4212-0B5C877C9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32" y="367846"/>
            <a:ext cx="8050492" cy="30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44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44CA7-2423-3885-22AD-9FF77E17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A1C461-B729-44B1-6697-A3AB031B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885" y="3585185"/>
            <a:ext cx="5271430" cy="28060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A818B5A-1758-3089-9EB0-C276B8DC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2" y="743003"/>
            <a:ext cx="6285608" cy="2685997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1800"/>
              <a:t>Residential</a:t>
            </a:r>
          </a:p>
          <a:p>
            <a:pPr lvl="1"/>
            <a:r>
              <a:rPr lang="en-US" sz="1600"/>
              <a:t>2015 – 2025, Positive sales growth since 2017</a:t>
            </a:r>
          </a:p>
          <a:p>
            <a:pPr lvl="2"/>
            <a:r>
              <a:rPr lang="en-US" sz="1600"/>
              <a:t>COVID bump in 2020, Strong heat pump sales</a:t>
            </a:r>
          </a:p>
          <a:p>
            <a:pPr marL="285750" lvl="2" indent="0">
              <a:buNone/>
            </a:pPr>
            <a:endParaRPr lang="en-US" sz="1600"/>
          </a:p>
          <a:p>
            <a:pPr lvl="1"/>
            <a:r>
              <a:rPr lang="en-US" sz="1600"/>
              <a:t>2025 – 2035, No baseline sales growth, 0.2% customer growth and 0.2% decline in average use</a:t>
            </a:r>
          </a:p>
          <a:p>
            <a:pPr lvl="2"/>
            <a:r>
              <a:rPr lang="en-US" sz="1600"/>
              <a:t>Efficiency gains (new standards kick in 2027) outweigh positive economic impact</a:t>
            </a:r>
          </a:p>
          <a:p>
            <a:pPr lvl="2"/>
            <a:r>
              <a:rPr lang="en-US" sz="1600"/>
              <a:t>Excludes impact of new solar, heat pump, and EV growth.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A533E2-63B9-311D-F6F0-74E74A24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3" y="12646"/>
            <a:ext cx="10972800" cy="523220"/>
          </a:xfrm>
        </p:spPr>
        <p:txBody>
          <a:bodyPr/>
          <a:lstStyle/>
          <a:p>
            <a:r>
              <a:rPr lang="en-US" sz="2800"/>
              <a:t>What’s Underneath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8E4783-FCFC-3407-C042-715B5F0EEFE8}"/>
              </a:ext>
            </a:extLst>
          </p:cNvPr>
          <p:cNvSpPr/>
          <p:nvPr/>
        </p:nvSpPr>
        <p:spPr>
          <a:xfrm>
            <a:off x="8566429" y="6486525"/>
            <a:ext cx="396596" cy="225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94FB2-26AA-FED0-9FD3-95A29B49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743003"/>
            <a:ext cx="5257800" cy="26942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8B0822-A2B7-46AD-2DDC-A0E9AEBCF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494" y="1273829"/>
            <a:ext cx="2679415" cy="637266"/>
          </a:xfrm>
          <a:prstGeom prst="rect">
            <a:avLst/>
          </a:prstGeom>
        </p:spPr>
      </p:pic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C58A8BF9-71D5-B8E9-4FA1-B2786FA5109F}"/>
              </a:ext>
            </a:extLst>
          </p:cNvPr>
          <p:cNvSpPr txBox="1">
            <a:spLocks/>
          </p:cNvSpPr>
          <p:nvPr/>
        </p:nvSpPr>
        <p:spPr>
          <a:xfrm>
            <a:off x="318051" y="3548769"/>
            <a:ext cx="6292299" cy="284250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C&amp;I</a:t>
            </a:r>
          </a:p>
          <a:p>
            <a:pPr lvl="1"/>
            <a:r>
              <a:rPr lang="en-US" sz="1600"/>
              <a:t>2015 - 2025</a:t>
            </a:r>
          </a:p>
          <a:p>
            <a:pPr lvl="2"/>
            <a:r>
              <a:rPr lang="en-US" sz="1600"/>
              <a:t>Large drop in 2020 sales. Slow, positive recovery, but still below 2019 consumption level</a:t>
            </a:r>
          </a:p>
          <a:p>
            <a:pPr lvl="1"/>
            <a:r>
              <a:rPr lang="en-US" sz="1600"/>
              <a:t>2025 - 2035</a:t>
            </a:r>
          </a:p>
          <a:p>
            <a:pPr lvl="2"/>
            <a:r>
              <a:rPr lang="en-US" sz="1600"/>
              <a:t>Strong increase in number of small customers</a:t>
            </a:r>
          </a:p>
          <a:p>
            <a:pPr lvl="2"/>
            <a:r>
              <a:rPr lang="en-US" sz="1600"/>
              <a:t>Lighting intensity decline mitigates some of the increase in computer related load growth. Much slower decline in ventilation intensity.</a:t>
            </a:r>
          </a:p>
          <a:p>
            <a:pPr lvl="2"/>
            <a:r>
              <a:rPr lang="en-US" sz="1600"/>
              <a:t>Moderate load growth tied to economic growth projections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60544E-1ED5-E23D-E32D-0F2774C6B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448" y="4295916"/>
            <a:ext cx="1940915" cy="6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224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A3F5D-5C67-2EC6-8E6D-7528534E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26E259-EE9D-23BF-7AD5-19CCDEAB5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270250"/>
            <a:ext cx="5537200" cy="29874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4E50685C-8318-F8C5-7CC5-2F127CEE0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121165"/>
            <a:ext cx="5302885" cy="2360963"/>
          </a:xfrm>
        </p:spPr>
        <p:txBody>
          <a:bodyPr/>
          <a:lstStyle/>
          <a:p>
            <a:r>
              <a:rPr lang="en-US" sz="1800" b="1"/>
              <a:t>Energy intensity trends reflect baseline saturation and efficiency trends</a:t>
            </a:r>
          </a:p>
          <a:p>
            <a:pPr lvl="1"/>
            <a:r>
              <a:rPr lang="en-US" sz="1600"/>
              <a:t>Indexed to 2015 to allow for comparison</a:t>
            </a:r>
          </a:p>
          <a:p>
            <a:pPr lvl="1"/>
            <a:r>
              <a:rPr lang="en-US" sz="1600"/>
              <a:t>2026 based on the AEO 2025 forecast</a:t>
            </a:r>
          </a:p>
          <a:p>
            <a:pPr lvl="1"/>
            <a:r>
              <a:rPr lang="en-US" sz="1600"/>
              <a:t>2023 based on the AEO 2022 forecast</a:t>
            </a:r>
          </a:p>
          <a:p>
            <a:endParaRPr lang="en-US" sz="2000"/>
          </a:p>
          <a:p>
            <a:r>
              <a:rPr lang="en-US" sz="1800" b="1"/>
              <a:t>Significant changes in AEO 2025</a:t>
            </a:r>
          </a:p>
          <a:p>
            <a:pPr lvl="1"/>
            <a:r>
              <a:rPr lang="en-US" sz="1600"/>
              <a:t> New residential end-use standards starting in 2027</a:t>
            </a:r>
          </a:p>
          <a:p>
            <a:pPr lvl="1"/>
            <a:r>
              <a:rPr lang="en-US" sz="1600"/>
              <a:t> Less extreme decline in commercial ventilation</a:t>
            </a:r>
          </a:p>
          <a:p>
            <a:pPr lvl="1"/>
            <a:r>
              <a:rPr lang="en-US" sz="1600"/>
              <a:t>Strong computer related load associated with data center and onsite computation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2DD507-5270-C4ED-BD90-97F8DD8E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2800"/>
              <a:t>Energy Intensity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75A52-439E-EDE0-3897-24B2A9F2B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355448"/>
            <a:ext cx="5537200" cy="30293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5F4D6-41B8-D0C8-FFC9-F15BCBB68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271" y="2021326"/>
            <a:ext cx="1606677" cy="6873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E35422-9251-CA60-EA07-893E370EF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270" y="5141023"/>
            <a:ext cx="1606677" cy="6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7923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D1546A-742B-900F-EC52-E8A01C1F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141746"/>
            <a:ext cx="10972800" cy="52322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2800"/>
              <a:t>New Residential End-Use Standards – Impact on efficiency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E427A-5CF4-D90A-6B13-78A9AE3D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83" y="1046794"/>
            <a:ext cx="4547618" cy="2506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53EF63-FE2B-ECAA-4EC7-F7E70E7E951E}"/>
              </a:ext>
            </a:extLst>
          </p:cNvPr>
          <p:cNvSpPr txBox="1"/>
          <p:nvPr/>
        </p:nvSpPr>
        <p:spPr>
          <a:xfrm>
            <a:off x="1347007" y="1001074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Energy Factor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12F5EF-1021-00AD-697A-6326FC71EBF0}"/>
              </a:ext>
            </a:extLst>
          </p:cNvPr>
          <p:cNvSpPr txBox="1"/>
          <p:nvPr/>
        </p:nvSpPr>
        <p:spPr>
          <a:xfrm>
            <a:off x="3216748" y="1410341"/>
            <a:ext cx="1326004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/>
              <a:t>Water Heater, 2029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4D044-9712-50CA-B6D2-78ACABD5B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17" y="1046794"/>
            <a:ext cx="4547617" cy="2464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8595B6-70FD-5E38-79FB-9BEF505BD249}"/>
              </a:ext>
            </a:extLst>
          </p:cNvPr>
          <p:cNvSpPr txBox="1"/>
          <p:nvPr/>
        </p:nvSpPr>
        <p:spPr>
          <a:xfrm>
            <a:off x="6447394" y="105246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UEC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ADE47-2A8F-31C4-FB5D-037C448DA15F}"/>
              </a:ext>
            </a:extLst>
          </p:cNvPr>
          <p:cNvSpPr txBox="1"/>
          <p:nvPr/>
        </p:nvSpPr>
        <p:spPr>
          <a:xfrm>
            <a:off x="8229010" y="1268826"/>
            <a:ext cx="870751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/>
              <a:t>Dryer, 2028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785979-70A1-5DF4-7717-8F7954938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83" y="3691838"/>
            <a:ext cx="4547618" cy="2560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64BE9C-DB52-D73F-0131-F41F18C4183A}"/>
              </a:ext>
            </a:extLst>
          </p:cNvPr>
          <p:cNvSpPr txBox="1"/>
          <p:nvPr/>
        </p:nvSpPr>
        <p:spPr>
          <a:xfrm>
            <a:off x="1405719" y="3703030"/>
            <a:ext cx="1475084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/>
              <a:t>Energy Efficiency Rato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92B48F-EF04-423F-A60C-20167F6AF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129" y="3703030"/>
            <a:ext cx="4585936" cy="2560977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367917-1BDC-7884-DD42-7C1607DAAD1A}"/>
              </a:ext>
            </a:extLst>
          </p:cNvPr>
          <p:cNvSpPr txBox="1"/>
          <p:nvPr/>
        </p:nvSpPr>
        <p:spPr>
          <a:xfrm>
            <a:off x="6447394" y="3703030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UEC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0A124F-887A-10E2-3DC8-BB334D6A2F5F}"/>
              </a:ext>
            </a:extLst>
          </p:cNvPr>
          <p:cNvSpPr txBox="1"/>
          <p:nvPr/>
        </p:nvSpPr>
        <p:spPr>
          <a:xfrm>
            <a:off x="3289899" y="4013333"/>
            <a:ext cx="1122423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/>
              <a:t>Room AC, 2027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0B3B4C-F85F-CA3D-6293-E63F0ED244DC}"/>
              </a:ext>
            </a:extLst>
          </p:cNvPr>
          <p:cNvSpPr txBox="1"/>
          <p:nvPr/>
        </p:nvSpPr>
        <p:spPr>
          <a:xfrm>
            <a:off x="8269245" y="3949251"/>
            <a:ext cx="1311578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/>
              <a:t>Dish Washer, 2027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22B802-6B6C-7FDE-EEC6-144B7B2C2F72}"/>
              </a:ext>
            </a:extLst>
          </p:cNvPr>
          <p:cNvSpPr txBox="1"/>
          <p:nvPr/>
        </p:nvSpPr>
        <p:spPr>
          <a:xfrm>
            <a:off x="3431466" y="2591976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Heat pump water heaters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35E7E-B824-D51C-377D-DD3A1AFE92BA}"/>
              </a:ext>
            </a:extLst>
          </p:cNvPr>
          <p:cNvSpPr txBox="1"/>
          <p:nvPr/>
        </p:nvSpPr>
        <p:spPr>
          <a:xfrm>
            <a:off x="3659551" y="4843465"/>
            <a:ext cx="19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Variable speed motors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93697B-AE22-B392-7105-0D7A40319091}"/>
              </a:ext>
            </a:extLst>
          </p:cNvPr>
          <p:cNvSpPr txBox="1"/>
          <p:nvPr/>
        </p:nvSpPr>
        <p:spPr>
          <a:xfrm>
            <a:off x="8478437" y="2300038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Heat pump dryers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164310-3B49-C938-5DE2-384B24920D08}"/>
              </a:ext>
            </a:extLst>
          </p:cNvPr>
          <p:cNvSpPr txBox="1"/>
          <p:nvPr/>
        </p:nvSpPr>
        <p:spPr>
          <a:xfrm>
            <a:off x="8438523" y="4726178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Limits water use per cycle</a:t>
            </a:r>
          </a:p>
        </p:txBody>
      </p:sp>
    </p:spTree>
    <p:extLst>
      <p:ext uri="{BB962C8B-B14F-4D97-AF65-F5344CB8AC3E}">
        <p14:creationId xmlns:p14="http://schemas.microsoft.com/office/powerpoint/2010/main" val="153671572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4858-6AC5-B1C0-87A6-8D4A75D71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ABA13-F280-9B5D-6B20-45F433DB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94" y="1252965"/>
            <a:ext cx="5798058" cy="4352070"/>
          </a:xfrm>
        </p:spPr>
        <p:txBody>
          <a:bodyPr/>
          <a:lstStyle/>
          <a:p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Average Annual Temperature</a:t>
            </a:r>
          </a:p>
          <a:p>
            <a:pPr lvl="1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Increasing .058 degrees per year (0.58 degrees per decade)</a:t>
            </a:r>
          </a:p>
          <a:p>
            <a:pPr lvl="1"/>
            <a:endParaRPr lang="en-US" sz="14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Hottest Day Average Annual Temperature</a:t>
            </a:r>
          </a:p>
          <a:p>
            <a:pPr lvl="1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Statistically insignificant trend – days are not getting hotter</a:t>
            </a:r>
          </a:p>
          <a:p>
            <a:pPr lvl="1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But there are more of them</a:t>
            </a:r>
          </a:p>
          <a:p>
            <a:pPr lvl="1"/>
            <a:endParaRPr lang="en-US" sz="14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Coldest Day Average Annual Temperature</a:t>
            </a:r>
          </a:p>
          <a:p>
            <a:endParaRPr lang="en-US" sz="16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>
                <a:solidFill>
                  <a:schemeClr val="bg1">
                    <a:lumMod val="50000"/>
                  </a:schemeClr>
                </a:solidFill>
              </a:rPr>
              <a:t>Increasing 0.079 degrees per year (0.79 degrees per decade)</a:t>
            </a:r>
          </a:p>
          <a:p>
            <a:pPr lvl="1"/>
            <a:endParaRPr lang="en-US" sz="14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969D987-AEBB-F417-F718-2CE4EFA0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 Trends – 1990 to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49449C-B1BF-A7DF-A94F-27C8BEFD6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52" y="73152"/>
            <a:ext cx="5438648" cy="19299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1427C-80F0-4CA3-562B-6B9EEE6FD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52" y="2098348"/>
            <a:ext cx="5438648" cy="2064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8D35DA-403C-6D05-B520-ABAF2CBD9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752" y="4257707"/>
            <a:ext cx="5438648" cy="2064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B5BEFB-E56D-0700-2BC8-471769138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076" y="1280473"/>
            <a:ext cx="2552700" cy="3687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FCEEF5-4455-210C-1FAB-4FC35A299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076" y="3328953"/>
            <a:ext cx="2629916" cy="3959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740591-B5A3-E097-FD46-3F4B6719F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064" y="5697837"/>
            <a:ext cx="2852928" cy="4143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95924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3DF6F-1C1F-37AE-43ED-D74089287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26541-6E4B-5220-2465-0FC943544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8136"/>
            <a:ext cx="4370832" cy="4895130"/>
          </a:xfrm>
        </p:spPr>
        <p:txBody>
          <a:bodyPr/>
          <a:lstStyle/>
          <a:p>
            <a:r>
              <a:rPr lang="en-US" sz="1800"/>
              <a:t>20-year average</a:t>
            </a:r>
          </a:p>
          <a:p>
            <a:pPr lvl="1"/>
            <a:r>
              <a:rPr lang="en-US" sz="1600"/>
              <a:t>Represents 2015 average temperature profile</a:t>
            </a:r>
          </a:p>
          <a:p>
            <a:pPr lvl="1"/>
            <a:endParaRPr lang="en-US" sz="1600"/>
          </a:p>
          <a:p>
            <a:r>
              <a:rPr lang="en-US" sz="1600"/>
              <a:t>Profile shifted out over time</a:t>
            </a:r>
          </a:p>
          <a:p>
            <a:pPr lvl="1"/>
            <a:r>
              <a:rPr lang="en-US" sz="1600"/>
              <a:t>Maximum is held constant</a:t>
            </a:r>
          </a:p>
          <a:p>
            <a:pPr lvl="1"/>
            <a:r>
              <a:rPr lang="en-US" sz="1600"/>
              <a:t>Minimum shifts out 0.079 degrees per year</a:t>
            </a:r>
          </a:p>
          <a:p>
            <a:pPr lvl="1"/>
            <a:r>
              <a:rPr lang="en-US" sz="1600"/>
              <a:t>Average shifts out 0.058 degrees per year</a:t>
            </a:r>
          </a:p>
          <a:p>
            <a:pPr lvl="1"/>
            <a:endParaRPr lang="en-US" sz="1600"/>
          </a:p>
          <a:p>
            <a:r>
              <a:rPr lang="en-US" sz="1600"/>
              <a:t>Results in a flatter temperature curve with fewer HDD and more CDD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896780-4993-0734-C3A8-F72DCEFD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to HDD and CDD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FD896A-7192-3CC6-8E15-0B8976D9B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070" y="695707"/>
            <a:ext cx="7213346" cy="28502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E20CCC8B-5AFE-E6D3-F5CD-9B12E48B1367}"/>
              </a:ext>
            </a:extLst>
          </p:cNvPr>
          <p:cNvSpPr/>
          <p:nvPr/>
        </p:nvSpPr>
        <p:spPr>
          <a:xfrm>
            <a:off x="5220335" y="828188"/>
            <a:ext cx="1751330" cy="329184"/>
          </a:xfrm>
          <a:prstGeom prst="rightArrow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Held Constant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2278F8D-9275-59B5-EB3C-F25DE0C908C0}"/>
              </a:ext>
            </a:extLst>
          </p:cNvPr>
          <p:cNvSpPr/>
          <p:nvPr/>
        </p:nvSpPr>
        <p:spPr>
          <a:xfrm>
            <a:off x="9089136" y="2778729"/>
            <a:ext cx="2737104" cy="329184"/>
          </a:xfrm>
          <a:prstGeom prst="rightArrow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Shifted 0.079 degrees per year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B3A7C1F-F483-608A-B09C-FE5943B8A9BC}"/>
              </a:ext>
            </a:extLst>
          </p:cNvPr>
          <p:cNvSpPr/>
          <p:nvPr/>
        </p:nvSpPr>
        <p:spPr>
          <a:xfrm>
            <a:off x="7860792" y="1840432"/>
            <a:ext cx="2737104" cy="329184"/>
          </a:xfrm>
          <a:prstGeom prst="rightArrow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1"/>
                </a:solidFill>
              </a:rPr>
              <a:t>Shifted 0.058 degrees per year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2E581-C616-5D35-F4A1-C80199E5C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070" y="3586494"/>
            <a:ext cx="7213346" cy="27472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604D42-1392-6A0C-4BAE-6CBA17E052D6}"/>
              </a:ext>
            </a:extLst>
          </p:cNvPr>
          <p:cNvSpPr txBox="1"/>
          <p:nvPr/>
        </p:nvSpPr>
        <p:spPr>
          <a:xfrm>
            <a:off x="8001360" y="3883306"/>
            <a:ext cx="276479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/>
              <a:t>2035: Flatter Temperature Curve</a:t>
            </a:r>
          </a:p>
        </p:txBody>
      </p:sp>
    </p:spTree>
    <p:extLst>
      <p:ext uri="{BB962C8B-B14F-4D97-AF65-F5344CB8AC3E}">
        <p14:creationId xmlns:p14="http://schemas.microsoft.com/office/powerpoint/2010/main" val="33915925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4E95C77-7809-9193-C5B4-B6879259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769" y="1311058"/>
            <a:ext cx="5777698" cy="3125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8A489B-2580-CA19-89B8-71294791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311686"/>
            <a:ext cx="5778407" cy="31252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0B71875-B707-2CF3-3CC6-B13F9C78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4645152"/>
            <a:ext cx="10972800" cy="649224"/>
          </a:xfrm>
        </p:spPr>
        <p:txBody>
          <a:bodyPr/>
          <a:lstStyle/>
          <a:p>
            <a:r>
              <a:rPr lang="en-US" sz="1800"/>
              <a:t>Fastest decline in HDD and increase in CDD are in the shoulder months.</a:t>
            </a:r>
            <a:endParaRPr lang="en-US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DC5A9-68E7-79D3-A47A-3486486C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Trended Degree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E4322-A1EC-2968-B6BD-466EE013D41D}"/>
              </a:ext>
            </a:extLst>
          </p:cNvPr>
          <p:cNvSpPr txBox="1"/>
          <p:nvPr/>
        </p:nvSpPr>
        <p:spPr>
          <a:xfrm>
            <a:off x="482600" y="1728215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Declines 0.39% per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8D774-E005-E0F2-C582-16F9B3B40F02}"/>
              </a:ext>
            </a:extLst>
          </p:cNvPr>
          <p:cNvSpPr txBox="1"/>
          <p:nvPr/>
        </p:nvSpPr>
        <p:spPr>
          <a:xfrm>
            <a:off x="6338919" y="1728215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Increases 0.76% per year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C6A506-0713-5CF3-A462-66D89F92E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34" y="2324099"/>
            <a:ext cx="1181100" cy="175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758F39-43D6-E2B5-6E55-452727D8E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359" y="2539124"/>
            <a:ext cx="1301751" cy="15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89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159EF-0CD0-B180-2EF9-DBC36CB0D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05EB0C-2769-73F1-91A3-2C616A99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80209"/>
            <a:ext cx="10972800" cy="830997"/>
          </a:xfrm>
        </p:spPr>
        <p:txBody>
          <a:bodyPr/>
          <a:lstStyle/>
          <a:p>
            <a:r>
              <a:rPr lang="en-US"/>
              <a:t>Income, End-Use Intensities, and Weather Combined to Drive Residential Average Use and Commercial Sales Forecast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6F58A-6D85-64CC-1DA5-776E2121B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" y="1196374"/>
            <a:ext cx="4334256" cy="25002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B425B0-D4A7-7497-5CCE-0BD4C63B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8" y="3820763"/>
            <a:ext cx="1743091" cy="2088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6E7766-C062-5953-E517-307BBA5E1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1196373"/>
            <a:ext cx="4334256" cy="2500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ADE8FE-CEA7-4DFB-57FE-9217312E9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99" y="2761488"/>
            <a:ext cx="2333331" cy="4979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C103D6D-C85D-C472-3C45-1AEBB51CD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513" y="2761488"/>
            <a:ext cx="2441448" cy="516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D435821-BADD-8C8C-838F-4243DF900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0" y="3902734"/>
            <a:ext cx="1939160" cy="2088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F7530E9-9099-82E9-104E-1F7FA9D7D381}"/>
              </a:ext>
            </a:extLst>
          </p:cNvPr>
          <p:cNvSpPr txBox="1"/>
          <p:nvPr/>
        </p:nvSpPr>
        <p:spPr>
          <a:xfrm>
            <a:off x="2040946" y="2016524"/>
            <a:ext cx="2143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Residential Average Use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38F2BC-E64F-BD80-B5A4-C40B017F20A1}"/>
              </a:ext>
            </a:extLst>
          </p:cNvPr>
          <p:cNvSpPr txBox="1"/>
          <p:nvPr/>
        </p:nvSpPr>
        <p:spPr>
          <a:xfrm>
            <a:off x="6382513" y="1601996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Commercial Sales</a:t>
            </a:r>
          </a:p>
        </p:txBody>
      </p:sp>
    </p:spTree>
    <p:extLst>
      <p:ext uri="{BB962C8B-B14F-4D97-AF65-F5344CB8AC3E}">
        <p14:creationId xmlns:p14="http://schemas.microsoft.com/office/powerpoint/2010/main" val="246477068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B2E9A-C184-3B5B-CA04-9F421A45D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AD3E7B-0D9A-93CD-DC7E-72B43E97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00"/>
            <a:ext cx="10515600" cy="720496"/>
          </a:xfrm>
        </p:spPr>
        <p:txBody>
          <a:bodyPr wrap="square" anchor="ctr">
            <a:normAutofit/>
          </a:bodyPr>
          <a:lstStyle/>
          <a:p>
            <a:r>
              <a:rPr lang="en-US"/>
              <a:t>Baseline Gross Peak Forecast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BCD10-B8FC-5EC2-EAD3-24592A5D0ED3}"/>
              </a:ext>
            </a:extLst>
          </p:cNvPr>
          <p:cNvSpPr txBox="1"/>
          <p:nvPr/>
        </p:nvSpPr>
        <p:spPr>
          <a:xfrm>
            <a:off x="0" y="768096"/>
            <a:ext cx="580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Driven by end-use energy derived from baseline sales 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B999C-5EF3-87EB-9E22-6F0E0E2E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" y="1216697"/>
            <a:ext cx="5386162" cy="25327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04C024-5800-8EFE-146E-4756873C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" y="3839981"/>
            <a:ext cx="5386162" cy="260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523415-BCF8-619B-3D5E-F31DAE2631D6}"/>
              </a:ext>
            </a:extLst>
          </p:cNvPr>
          <p:cNvSpPr txBox="1"/>
          <p:nvPr/>
        </p:nvSpPr>
        <p:spPr>
          <a:xfrm>
            <a:off x="6412346" y="768096"/>
            <a:ext cx="3428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Combined with Peak-Day Weather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E4CAD0-A76B-7C7F-5723-DDB7D1986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06650"/>
            <a:ext cx="5246464" cy="27333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47C43E-C7EA-0758-4738-1A8917EFD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967468"/>
            <a:ext cx="5246465" cy="25640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9593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77A33-7FEF-4DC6-AD19-569A5584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15" y="111773"/>
            <a:ext cx="8244543" cy="615440"/>
          </a:xfrm>
        </p:spPr>
        <p:txBody>
          <a:bodyPr vert="horz" wrap="square" lIns="121807" tIns="60904" rIns="121807" bIns="60904" rtlCol="0" anchor="ctr">
            <a:sp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1EBEDD-8AA4-4D69-A86E-1CD7A8FA472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57225" y="237744"/>
            <a:ext cx="7407783" cy="6025896"/>
          </a:xfrm>
        </p:spPr>
        <p:txBody>
          <a:bodyPr lIns="121807" tIns="60904" rIns="121807" bIns="60904" anchor="t"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7515" lvl="1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indent="0"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cs typeface="Arial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cs typeface="Arial"/>
              </a:rPr>
              <a:t>Forecast Status</a:t>
            </a:r>
          </a:p>
          <a:p>
            <a:pPr marL="342900" indent="-342900">
              <a:buFont typeface="+mj-lt"/>
              <a:buAutoNum type="arabicPeriod"/>
            </a:pPr>
            <a:endParaRPr lang="en-US" sz="1800" b="1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cs typeface="Arial"/>
              </a:rPr>
              <a:t>Baseline Forecast</a:t>
            </a:r>
          </a:p>
          <a:p>
            <a:pPr marL="342900" indent="-342900">
              <a:buFont typeface="+mj-lt"/>
              <a:buAutoNum type="arabicPeriod"/>
            </a:pPr>
            <a:endParaRPr lang="en-US" sz="1800" b="1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cs typeface="Arial"/>
              </a:rPr>
              <a:t>Heat Pump, Solar, and EV Forecast</a:t>
            </a:r>
          </a:p>
          <a:p>
            <a:pPr indent="0">
              <a:buNone/>
            </a:pPr>
            <a:endParaRPr lang="en-US" sz="1800" b="1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cs typeface="Arial"/>
              </a:rPr>
              <a:t>System Forecast</a:t>
            </a:r>
          </a:p>
          <a:p>
            <a:pPr marL="342900" indent="-342900">
              <a:buFont typeface="+mj-lt"/>
              <a:buAutoNum type="arabicPeriod" startAt="4"/>
            </a:pPr>
            <a:endParaRPr lang="en-US" sz="1800" b="1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cs typeface="Arial"/>
              </a:rPr>
              <a:t>Forecast Scenarios</a:t>
            </a:r>
          </a:p>
          <a:p>
            <a:pPr indent="0">
              <a:buNone/>
            </a:pPr>
            <a:endParaRPr lang="en-US" sz="1800" b="1" dirty="0">
              <a:solidFill>
                <a:schemeClr val="bg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F62CDC5-C1A3-3566-64DA-8706275E22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4123" r="14123"/>
          <a:stretch/>
        </p:blipFill>
        <p:spPr/>
      </p:pic>
    </p:spTree>
    <p:extLst>
      <p:ext uri="{BB962C8B-B14F-4D97-AF65-F5344CB8AC3E}">
        <p14:creationId xmlns:p14="http://schemas.microsoft.com/office/powerpoint/2010/main" val="174997173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51D86-6846-A956-C106-E9D3644F7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7F32DA-DA88-8A75-7BA0-915F925F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Gross Peak Demand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1363E-4A20-043A-7D93-ACB03B99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87" y="1155954"/>
            <a:ext cx="5266373" cy="29720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A7579-78F6-33B9-E1B0-B85B6975B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7" y="4242054"/>
            <a:ext cx="2917249" cy="963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01BBAB-C8D8-E13B-05E9-7865E6579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884" y="1155954"/>
            <a:ext cx="22383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347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1304D-F966-2574-34B9-05EB230D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461665"/>
            <a:ext cx="10972800" cy="4352070"/>
          </a:xfrm>
        </p:spPr>
        <p:txBody>
          <a:bodyPr/>
          <a:lstStyle/>
          <a:p>
            <a:r>
              <a:rPr lang="en-US" sz="1600"/>
              <a:t>Calculated by Combining Baseline Energy, Peak, and Baseline Hourly Load Profile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6768C-0044-D880-F55A-48BFBF0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10972800" cy="461665"/>
          </a:xfrm>
        </p:spPr>
        <p:txBody>
          <a:bodyPr/>
          <a:lstStyle/>
          <a:p>
            <a:r>
              <a:rPr lang="en-US"/>
              <a:t>Baseline Gross Hourly Load Forecast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E8F4B-3B77-9C49-F1D8-5C6F73C8B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6" y="4686510"/>
            <a:ext cx="4315611" cy="1540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FEF646-5285-EC03-1B1E-71BE74E11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7" y="3017818"/>
            <a:ext cx="4315610" cy="1540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A3CA6-144F-417F-8608-D9E9ABF4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6" y="1012474"/>
            <a:ext cx="4315611" cy="18767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923AA0-6C22-084D-D2BC-90C74C00C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344" y="2347202"/>
            <a:ext cx="6276192" cy="234106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AEDA0D-9AAD-A4C6-F246-686053A1A761}"/>
              </a:ext>
            </a:extLst>
          </p:cNvPr>
          <p:cNvCxnSpPr/>
          <p:nvPr/>
        </p:nvCxnSpPr>
        <p:spPr>
          <a:xfrm>
            <a:off x="4745377" y="1645920"/>
            <a:ext cx="1079351" cy="9917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A4CE0F-5804-43A8-246D-34C7E9CE9D14}"/>
              </a:ext>
            </a:extLst>
          </p:cNvPr>
          <p:cNvCxnSpPr>
            <a:cxnSpLocks/>
          </p:cNvCxnSpPr>
          <p:nvPr/>
        </p:nvCxnSpPr>
        <p:spPr>
          <a:xfrm>
            <a:off x="4256993" y="3628851"/>
            <a:ext cx="132999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C04256-1B16-44E7-ECC2-3BC6A9960CB2}"/>
              </a:ext>
            </a:extLst>
          </p:cNvPr>
          <p:cNvCxnSpPr>
            <a:cxnSpLocks/>
          </p:cNvCxnSpPr>
          <p:nvPr/>
        </p:nvCxnSpPr>
        <p:spPr>
          <a:xfrm flipV="1">
            <a:off x="4659329" y="4443598"/>
            <a:ext cx="1275127" cy="92094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5958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F22E-093E-F7F8-625A-BD85653D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38411"/>
            <a:ext cx="10972800" cy="461665"/>
          </a:xfrm>
        </p:spPr>
        <p:txBody>
          <a:bodyPr/>
          <a:lstStyle/>
          <a:p>
            <a:r>
              <a:rPr lang="en-US"/>
              <a:t>Baseline Zone Energy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A0539-9329-3F8F-EDC4-166D32C0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92" y="787464"/>
            <a:ext cx="10972800" cy="4352070"/>
          </a:xfrm>
        </p:spPr>
        <p:txBody>
          <a:bodyPr/>
          <a:lstStyle/>
          <a:p>
            <a:r>
              <a:rPr lang="en-US" sz="1800"/>
              <a:t>Driven by county economic forecast, but tied to the system forecast</a:t>
            </a:r>
          </a:p>
          <a:p>
            <a:pPr lvl="1"/>
            <a:r>
              <a:rPr lang="en-US" sz="1600"/>
              <a:t>Zone residential sales = system res average use * zone household forecast </a:t>
            </a:r>
          </a:p>
          <a:p>
            <a:pPr lvl="1"/>
            <a:r>
              <a:rPr lang="en-US" sz="1600"/>
              <a:t>Zone C&amp;I sales = use per employee * zone employee forecast</a:t>
            </a:r>
          </a:p>
          <a:p>
            <a:pPr lvl="1"/>
            <a:r>
              <a:rPr lang="en-US" sz="1600"/>
              <a:t>Zone residential and C&amp;I sales used in calibrating system heating, cooling, and base-use energy forecast to the zone</a:t>
            </a:r>
          </a:p>
          <a:p>
            <a:pPr lvl="1"/>
            <a:endParaRPr lang="en-US" sz="1600"/>
          </a:p>
          <a:p>
            <a:r>
              <a:rPr lang="en-US" sz="1800"/>
              <a:t>Separate weighted heating and cooling variables for each zone based on weather weights estimated with ANN models (An AI application)</a:t>
            </a:r>
          </a:p>
          <a:p>
            <a:endParaRPr lang="en-US" sz="1800"/>
          </a:p>
          <a:p>
            <a:pPr lvl="1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ADC633-2DDD-FAEE-FDCA-DCB650D2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08" y="3830529"/>
            <a:ext cx="3664140" cy="22491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BDB1F-BC20-6F91-E895-54B1268D4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464" y="5208634"/>
            <a:ext cx="2423160" cy="4596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0A1A3D-9E6C-5385-52EF-703719E3B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572" y="3806499"/>
            <a:ext cx="2026066" cy="22972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B25F11-A2CC-47BE-D7A0-EEF07FD08BF2}"/>
              </a:ext>
            </a:extLst>
          </p:cNvPr>
          <p:cNvSpPr txBox="1"/>
          <p:nvPr/>
        </p:nvSpPr>
        <p:spPr>
          <a:xfrm>
            <a:off x="688444" y="3085288"/>
            <a:ext cx="1020292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Zone energy forecast capture differences regional household and economic growth, changing mix of residential</a:t>
            </a:r>
          </a:p>
          <a:p>
            <a:r>
              <a:rPr lang="en-US" sz="1600"/>
              <a:t>and commercial custom over time, and differences (if any) in weather response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E1C68-B3D5-D38B-4370-669DBCDD49CA}"/>
              </a:ext>
            </a:extLst>
          </p:cNvPr>
          <p:cNvSpPr txBox="1"/>
          <p:nvPr/>
        </p:nvSpPr>
        <p:spPr>
          <a:xfrm>
            <a:off x="2158465" y="3830529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Southern</a:t>
            </a:r>
          </a:p>
        </p:txBody>
      </p:sp>
    </p:spTree>
    <p:extLst>
      <p:ext uri="{BB962C8B-B14F-4D97-AF65-F5344CB8AC3E}">
        <p14:creationId xmlns:p14="http://schemas.microsoft.com/office/powerpoint/2010/main" val="257585341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F9B8-D89C-4D34-4A43-A0AAAEC94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C8821C-E76B-0BCB-268C-098025B4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82" y="47898"/>
            <a:ext cx="8359647" cy="523220"/>
          </a:xfrm>
        </p:spPr>
        <p:txBody>
          <a:bodyPr/>
          <a:lstStyle/>
          <a:p>
            <a:r>
              <a:rPr lang="en-US" sz="2800"/>
              <a:t>Zonal Baseline Energy Forecast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6E0BDF-7F67-3FF7-9927-DF06D43CD05B}"/>
              </a:ext>
            </a:extLst>
          </p:cNvPr>
          <p:cNvSpPr/>
          <p:nvPr/>
        </p:nvSpPr>
        <p:spPr>
          <a:xfrm>
            <a:off x="8566429" y="6486525"/>
            <a:ext cx="396596" cy="225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graph showing the price of a stock market&#10;&#10;AI-generated content may be incorrect.">
            <a:extLst>
              <a:ext uri="{FF2B5EF4-FFF2-40B4-BE49-F238E27FC236}">
                <a16:creationId xmlns:a16="http://schemas.microsoft.com/office/drawing/2014/main" id="{A45BE4C6-9877-6ACA-FE8A-4F2D5B96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872" y="747250"/>
            <a:ext cx="3944255" cy="247022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36" name="Picture 35" descr="A graph showing the average temperature&#10;&#10;AI-generated content may be incorrect.">
            <a:extLst>
              <a:ext uri="{FF2B5EF4-FFF2-40B4-BE49-F238E27FC236}">
                <a16:creationId xmlns:a16="http://schemas.microsoft.com/office/drawing/2014/main" id="{E7AE7287-3CB9-F979-47A8-0C7A9CC8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9" y="747250"/>
            <a:ext cx="3944255" cy="24531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52" name="Picture 51" descr="A graph showing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237093A0-6D84-D05A-5E88-DF2A2F6C2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872" y="3385650"/>
            <a:ext cx="3944255" cy="252303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6" name="Picture 5" descr="A graph showing a number of bars&#10;&#10;AI-generated content may be incorrect.">
            <a:extLst>
              <a:ext uri="{FF2B5EF4-FFF2-40B4-BE49-F238E27FC236}">
                <a16:creationId xmlns:a16="http://schemas.microsoft.com/office/drawing/2014/main" id="{591B1C65-05C0-0CCF-8FA9-033D76C2A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326" y="747250"/>
            <a:ext cx="3944255" cy="24531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BBD7B-EB05-129E-1213-6C23CC59A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088" y="3376125"/>
            <a:ext cx="3956006" cy="2532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C458E-0C7C-1DD6-D189-DAEA8A44A4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43" y="3376506"/>
            <a:ext cx="3976731" cy="25321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1577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5509B0-1820-0F29-3EDC-CC8F6FD7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72" y="808393"/>
            <a:ext cx="3406861" cy="5472047"/>
          </a:xfrm>
        </p:spPr>
        <p:txBody>
          <a:bodyPr/>
          <a:lstStyle/>
          <a:p>
            <a:r>
              <a:rPr lang="en-US" sz="1800"/>
              <a:t>Zone energy forecasts combined with zone hourly load profile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1800"/>
              <a:t>and calibrated to baseline system hourly load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5DE2E5-2E76-75E5-AE92-69B23E24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72" y="96740"/>
            <a:ext cx="10972800" cy="461665"/>
          </a:xfrm>
        </p:spPr>
        <p:txBody>
          <a:bodyPr/>
          <a:lstStyle/>
          <a:p>
            <a:r>
              <a:rPr lang="en-US"/>
              <a:t>Zone Baseline Hourly Load Forecast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B9E02-2C61-A7FA-4DEE-F788DA05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00" y="730131"/>
            <a:ext cx="7434072" cy="2591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A0F5F-9552-C71A-B928-548C95523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200" y="3429000"/>
            <a:ext cx="7434072" cy="28705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555256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40A50-5C3A-61F9-B52A-DE7DD718D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136E-2812-1125-D7EE-3EBCC261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79" y="1527679"/>
            <a:ext cx="10972800" cy="646331"/>
          </a:xfrm>
        </p:spPr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cap="none">
                <a:solidFill>
                  <a:srgbClr val="F8F8F8"/>
                </a:solidFill>
              </a:rPr>
              <a:t>Heat Pumps</a:t>
            </a:r>
          </a:p>
        </p:txBody>
      </p:sp>
    </p:spTree>
    <p:extLst>
      <p:ext uri="{BB962C8B-B14F-4D97-AF65-F5344CB8AC3E}">
        <p14:creationId xmlns:p14="http://schemas.microsoft.com/office/powerpoint/2010/main" val="314364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C5A53-0EFC-C2D2-4FFA-E7F32C22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CCE2E-5FD4-B7F0-1F86-157BC81F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64875"/>
            <a:ext cx="10972800" cy="461665"/>
          </a:xfrm>
        </p:spPr>
        <p:txBody>
          <a:bodyPr vert="horz" wrap="square" lIns="121807" tIns="60904" rIns="121807" bIns="60904" rtlCol="0" anchor="ctr">
            <a:no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>Heat Pump Forecast: Units and Saturations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B322C32-C53F-E547-5A10-D226523C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4572117"/>
            <a:ext cx="10800171" cy="1942983"/>
          </a:xfrm>
        </p:spPr>
        <p:txBody>
          <a:bodyPr lIns="91440" tIns="45720" rIns="91440" bIns="45720" anchor="t"/>
          <a:lstStyle/>
          <a:p>
            <a:r>
              <a:rPr lang="en-US" sz="1600"/>
              <a:t>Assume 8,500 units per year starting in 2026, growing at the same rate as residential customers</a:t>
            </a:r>
          </a:p>
          <a:p>
            <a:endParaRPr lang="en-US" sz="1600"/>
          </a:p>
          <a:p>
            <a:r>
              <a:rPr lang="en-US" sz="1600"/>
              <a:t>Assumes a 15-year life cycle, in the outer years most units are replacing existing units and not adding to net new heat pumps.</a:t>
            </a:r>
          </a:p>
          <a:p>
            <a:endParaRPr lang="en-US" sz="1600"/>
          </a:p>
          <a:p>
            <a:r>
              <a:rPr lang="en-US" sz="1600"/>
              <a:t>By 2046 50% of Vermont residential customers have a heat pump</a:t>
            </a:r>
          </a:p>
          <a:p>
            <a:endParaRPr lang="en-US" sz="1600"/>
          </a:p>
          <a:p>
            <a:pPr marL="171450" lvl="1" indent="0">
              <a:buNone/>
            </a:pPr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35A848-3D81-69B9-CC85-35C4EF05C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2" y="1407404"/>
            <a:ext cx="5441691" cy="2768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3C9A0-3FEE-AFA5-A150-DF33D3715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08" y="1407403"/>
            <a:ext cx="5441692" cy="2768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765610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4912B2-C168-ABC9-8155-60E2FEE4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73" y="359115"/>
            <a:ext cx="8252177" cy="523220"/>
          </a:xfrm>
        </p:spPr>
        <p:txBody>
          <a:bodyPr/>
          <a:lstStyle/>
          <a:p>
            <a:r>
              <a:rPr lang="en-US" sz="2800"/>
              <a:t>Heat Pump Forecast by Zone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254CB8-1BE6-9635-38B0-22C775D6A578}"/>
              </a:ext>
            </a:extLst>
          </p:cNvPr>
          <p:cNvSpPr/>
          <p:nvPr/>
        </p:nvSpPr>
        <p:spPr>
          <a:xfrm>
            <a:off x="8448675" y="6452477"/>
            <a:ext cx="438150" cy="3293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ED8C356-7249-03ED-5433-CE36E91F2DF0}"/>
              </a:ext>
            </a:extLst>
          </p:cNvPr>
          <p:cNvSpPr txBox="1">
            <a:spLocks/>
          </p:cNvSpPr>
          <p:nvPr/>
        </p:nvSpPr>
        <p:spPr>
          <a:xfrm>
            <a:off x="509383" y="5212627"/>
            <a:ext cx="10472941" cy="9024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defTabSz="457200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600">
                <a:solidFill>
                  <a:srgbClr val="52565A"/>
                </a:solidFill>
                <a:latin typeface="Arial"/>
                <a:cs typeface="Arial"/>
              </a:defRPr>
            </a:lvl1pPr>
            <a:lvl2pPr marL="171450" lvl="1" indent="0" defTabSz="457200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None/>
              <a:defRPr sz="1600">
                <a:solidFill>
                  <a:srgbClr val="52565A"/>
                </a:solidFill>
                <a:latin typeface="Arial"/>
                <a:cs typeface="Arial"/>
              </a:defRPr>
            </a:lvl2pPr>
            <a:lvl3pPr marL="457200" indent="-171450" defTabSz="457200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baseline="0">
                <a:solidFill>
                  <a:srgbClr val="52565A"/>
                </a:solidFill>
                <a:latin typeface="Arial"/>
              </a:defRPr>
            </a:lvl3pPr>
            <a:lvl4pPr marL="845884" indent="-232618" defTabSz="457200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>
                <a:solidFill>
                  <a:srgbClr val="52565A"/>
                </a:solidFill>
              </a:defRPr>
            </a:lvl4pPr>
            <a:lvl5pPr marL="1065813" indent="-219930" defTabSz="457200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>
                <a:solidFill>
                  <a:srgbClr val="52565A"/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State total heat pumps are allocated to zones based on relative income growth rates by county. 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DC53E-E619-5661-64E1-617DE0BA1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88" y="1032746"/>
            <a:ext cx="7619485" cy="4029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399334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B0CE7-1F36-6D04-6393-3AB71AC2D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2CD77-17B0-D3F4-AA9E-13024DD9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64875"/>
            <a:ext cx="10972800" cy="461665"/>
          </a:xfrm>
        </p:spPr>
        <p:txBody>
          <a:bodyPr vert="horz" wrap="square" lIns="121807" tIns="60904" rIns="121807" bIns="60904" rtlCol="0" anchor="ctr">
            <a:no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>Heat Pump Forecast: MWh and Impact on Demand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25AAD3F-1107-ADE6-690B-5DA66030F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4437418"/>
            <a:ext cx="11625466" cy="1995060"/>
          </a:xfrm>
        </p:spPr>
        <p:txBody>
          <a:bodyPr lIns="91440" tIns="45720" rIns="91440" bIns="45720" anchor="t"/>
          <a:lstStyle/>
          <a:p>
            <a:r>
              <a:rPr lang="en-US" sz="1600"/>
              <a:t>The forecast is adjusted for cumulative incremental new heat pumps, the impact of existing heat pump is embedded in the historical load data</a:t>
            </a:r>
          </a:p>
          <a:p>
            <a:r>
              <a:rPr lang="en-US" sz="1600"/>
              <a:t>We assume 2,087 kWh per heat pump for all zones except Addison, Chittenden, and Frankline. </a:t>
            </a:r>
          </a:p>
          <a:p>
            <a:pPr lvl="1"/>
            <a:r>
              <a:rPr lang="en-US" sz="1600"/>
              <a:t>Based on the 2024 Vermont heat pump study the average UEC for customers in areas with access to natural gas is 989 kWh. For these zones we use a weighted average ranging from 1,353 kWh to 1,981 kWh.</a:t>
            </a:r>
          </a:p>
          <a:p>
            <a:r>
              <a:rPr lang="en-US" sz="1600"/>
              <a:t>Demand impact is based on hourly heating profile and coincident with system and zonal peaks.</a:t>
            </a:r>
          </a:p>
          <a:p>
            <a:endParaRPr lang="en-US" sz="1600"/>
          </a:p>
          <a:p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E0B9F4-B158-A69F-B91A-129A842B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423052"/>
            <a:ext cx="5613400" cy="2858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DC55D-1A61-6954-3AA1-2D04847BE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25" y="1423052"/>
            <a:ext cx="5628775" cy="28584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613343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AA008-EDAD-CA24-76C4-009CE4BBA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4F46D9-9982-DDB6-625C-B72487C8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1525"/>
            <a:ext cx="10972800" cy="461665"/>
          </a:xfrm>
        </p:spPr>
        <p:txBody>
          <a:bodyPr wrap="square" anchor="ctr">
            <a:noAutofit/>
          </a:bodyPr>
          <a:lstStyle/>
          <a:p>
            <a:r>
              <a:rPr lang="en-US" sz="2800"/>
              <a:t>Hourly HP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DF896-5011-73CA-8785-A7E29CF2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888440"/>
            <a:ext cx="8042275" cy="2753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A6B07-CA5E-1848-4A09-4ABFBEDF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3876084"/>
            <a:ext cx="8042275" cy="2775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5ADC088-325A-56D2-E145-CA303EF7D9EA}"/>
              </a:ext>
            </a:extLst>
          </p:cNvPr>
          <p:cNvSpPr/>
          <p:nvPr/>
        </p:nvSpPr>
        <p:spPr>
          <a:xfrm>
            <a:off x="1000124" y="1257300"/>
            <a:ext cx="161925" cy="1419225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06179C-C7C3-A050-73E5-D120853BD56E}"/>
              </a:ext>
            </a:extLst>
          </p:cNvPr>
          <p:cNvCxnSpPr>
            <a:stCxn id="7" idx="4"/>
          </p:cNvCxnSpPr>
          <p:nvPr/>
        </p:nvCxnSpPr>
        <p:spPr>
          <a:xfrm>
            <a:off x="1081087" y="2676525"/>
            <a:ext cx="2967038" cy="135255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930B28E-A57D-C80B-0BA2-35337F77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25" y="4000797"/>
            <a:ext cx="3860800" cy="2525677"/>
          </a:xfrm>
        </p:spPr>
        <p:txBody>
          <a:bodyPr lIns="91440" tIns="45720" rIns="91440" bIns="45720" anchor="t"/>
          <a:lstStyle/>
          <a:p>
            <a:r>
              <a:rPr lang="en-US" sz="1600"/>
              <a:t>The profiles are derived from total hourly residential and commercial AMI for GMP.</a:t>
            </a:r>
          </a:p>
          <a:p>
            <a:endParaRPr lang="en-US" sz="1600"/>
          </a:p>
          <a:p>
            <a:r>
              <a:rPr lang="en-US" sz="1600"/>
              <a:t>Heating loads are estimated based zeroing out the impact of heating degrees from the total class loads</a:t>
            </a:r>
          </a:p>
          <a:p>
            <a:pPr marL="0" indent="0">
              <a:buNone/>
            </a:pPr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048586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40A50-5C3A-61F9-B52A-DE7DD718D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136E-2812-1125-D7EE-3EBCC261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79" y="1527679"/>
            <a:ext cx="10972800" cy="646331"/>
          </a:xfrm>
        </p:spPr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cap="none">
                <a:solidFill>
                  <a:srgbClr val="F8F8F8"/>
                </a:solidFill>
              </a:rPr>
              <a:t>Workplan and Schedule</a:t>
            </a:r>
          </a:p>
        </p:txBody>
      </p:sp>
    </p:spTree>
    <p:extLst>
      <p:ext uri="{BB962C8B-B14F-4D97-AF65-F5344CB8AC3E}">
        <p14:creationId xmlns:p14="http://schemas.microsoft.com/office/powerpoint/2010/main" val="298607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E7480-3D6D-CAC5-CA6F-D7342070E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FE959C-7140-1FEC-6B4D-DA95CB81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/>
          <a:p>
            <a:r>
              <a:rPr lang="en-US" sz="2800"/>
              <a:t>Comparison to prior HP forecast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DD0B9-C118-6D6F-C96C-93C9AB2F4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01880"/>
            <a:ext cx="5822185" cy="3444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D6823-8E37-8871-9DE9-3C1D89194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90" y="3287880"/>
            <a:ext cx="5822185" cy="3444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2E3AF0F-5579-D0B0-CEB4-87B7C788E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399" y="1001881"/>
            <a:ext cx="5089525" cy="2065170"/>
          </a:xfrm>
        </p:spPr>
        <p:txBody>
          <a:bodyPr lIns="91440" tIns="45720" rIns="91440" bIns="45720" anchor="t"/>
          <a:lstStyle/>
          <a:p>
            <a:r>
              <a:rPr lang="en-US" sz="1800"/>
              <a:t>Fewer units and lower kWh per unit drive down MWh impact</a:t>
            </a:r>
          </a:p>
          <a:p>
            <a:endParaRPr lang="en-US" sz="1800"/>
          </a:p>
          <a:p>
            <a:pPr marL="0" indent="0">
              <a:buNone/>
            </a:pPr>
            <a:endParaRPr lang="en-US" sz="1800"/>
          </a:p>
          <a:p>
            <a:endParaRPr lang="en-US" sz="180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9936642-546D-806F-9FFD-33EE567AA9E2}"/>
              </a:ext>
            </a:extLst>
          </p:cNvPr>
          <p:cNvSpPr txBox="1">
            <a:spLocks/>
          </p:cNvSpPr>
          <p:nvPr/>
        </p:nvSpPr>
        <p:spPr>
          <a:xfrm>
            <a:off x="330200" y="4804624"/>
            <a:ext cx="5546725" cy="156959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MW impact driven by lower MWh and timing of total system peak. Total system peak timing is driven by heat pumps, electric vehicles, and solar.</a:t>
            </a:r>
          </a:p>
          <a:p>
            <a:endParaRPr lang="en-US" sz="1800"/>
          </a:p>
          <a:p>
            <a:pPr marL="0" indent="0">
              <a:buFont typeface="Lucida Grande"/>
              <a:buNone/>
            </a:pP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389708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49A8E-D18F-8DE3-0633-DEC17E46A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DD06-876B-9093-AD53-B3358D0D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79" y="1527679"/>
            <a:ext cx="10972800" cy="646331"/>
          </a:xfrm>
        </p:spPr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cap="none">
                <a:solidFill>
                  <a:srgbClr val="F8F8F8"/>
                </a:solidFill>
              </a:rPr>
              <a:t>Solar Load</a:t>
            </a:r>
          </a:p>
        </p:txBody>
      </p:sp>
    </p:spTree>
    <p:extLst>
      <p:ext uri="{BB962C8B-B14F-4D97-AF65-F5344CB8AC3E}">
        <p14:creationId xmlns:p14="http://schemas.microsoft.com/office/powerpoint/2010/main" val="7211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CBC5E-66BF-8A1A-98A4-2557D679A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6FC0AC-DDFE-200B-FCEC-BD72AA99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990601"/>
            <a:ext cx="10972800" cy="1428749"/>
          </a:xfrm>
          <a:prstGeom prst="rect">
            <a:avLst/>
          </a:prstGeom>
        </p:spPr>
        <p:txBody>
          <a:bodyPr lIns="91355" tIns="45678" rIns="91355" bIns="45678" anchor="t"/>
          <a:lstStyle/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4044D-5DA1-48FF-EB55-CA708488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Solar Capacity Forecasting Approach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272F44B-5A64-70D0-3E94-D117A9906A98}"/>
              </a:ext>
            </a:extLst>
          </p:cNvPr>
          <p:cNvSpPr txBox="1">
            <a:spLocks/>
          </p:cNvSpPr>
          <p:nvPr/>
        </p:nvSpPr>
        <p:spPr>
          <a:xfrm>
            <a:off x="609600" y="951258"/>
            <a:ext cx="10972800" cy="1537201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Capacity is modeled as a function of simple payback.</a:t>
            </a:r>
          </a:p>
          <a:p>
            <a:pPr lvl="1"/>
            <a:r>
              <a:rPr lang="en-US" sz="1700" dirty="0"/>
              <a:t>Payback incorporates:</a:t>
            </a:r>
          </a:p>
          <a:p>
            <a:pPr lvl="2"/>
            <a:r>
              <a:rPr lang="en-US" sz="1700" dirty="0"/>
              <a:t> system costs, incentives (expiring tax credits), electric rates, and payments for excess generation.</a:t>
            </a:r>
          </a:p>
          <a:p>
            <a:pPr lvl="1"/>
            <a:r>
              <a:rPr lang="en-US" sz="1700" dirty="0"/>
              <a:t>Cubic model specification used to impose S-shaped adoption curve.</a:t>
            </a:r>
          </a:p>
          <a:p>
            <a:pPr marL="0" indent="0">
              <a:buFont typeface="Lucida Grande"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99B24-5A4A-95B3-66BD-8A02D1A1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75" y="2578232"/>
            <a:ext cx="5626195" cy="2752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F38F5EF-EDD9-9EB8-7C93-85951112248C}"/>
              </a:ext>
            </a:extLst>
          </p:cNvPr>
          <p:cNvSpPr txBox="1">
            <a:spLocks/>
          </p:cNvSpPr>
          <p:nvPr/>
        </p:nvSpPr>
        <p:spPr>
          <a:xfrm>
            <a:off x="184149" y="5489323"/>
            <a:ext cx="11617325" cy="1073401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Expiration of federal tax credits increases the payback from 6 to 8 years. Adoption is 2026 and 2027 is assumed to be 50% lower. Beginning in 2028, adopting begins to increase.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9729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A78EB-714A-695E-D9A5-E23E9555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25711E-4B6E-8346-EF79-43973ADE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Solar Capacity Forecast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D83AA-0F7B-241C-76E1-C45D400FA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616" y="1169750"/>
            <a:ext cx="7954052" cy="3693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EA56148-F0C2-3762-3D18-377EB211622D}"/>
              </a:ext>
            </a:extLst>
          </p:cNvPr>
          <p:cNvSpPr txBox="1">
            <a:spLocks/>
          </p:cNvSpPr>
          <p:nvPr/>
        </p:nvSpPr>
        <p:spPr>
          <a:xfrm>
            <a:off x="609600" y="5075641"/>
            <a:ext cx="10972800" cy="1537201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A unique small and large solar capacity forecast is generated. Specific load factors and shape are used to determine solar generation and hourly impacts.</a:t>
            </a:r>
          </a:p>
          <a:p>
            <a:r>
              <a:rPr lang="en-US" sz="1800"/>
              <a:t>Small systems are defined as systems less than 1000 kW</a:t>
            </a:r>
          </a:p>
          <a:p>
            <a:r>
              <a:rPr lang="en-US" sz="1800"/>
              <a:t>Through 2035 this forecast is approximately 20 MW lower than the prior solar forecast.</a:t>
            </a:r>
          </a:p>
          <a:p>
            <a:endParaRPr lang="en-US" sz="1800"/>
          </a:p>
          <a:p>
            <a:pPr marL="0" indent="0">
              <a:buFont typeface="Lucida Grande"/>
              <a:buNone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4279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4BF95-F063-350F-5F62-A59B65A08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E1D5AF-C146-C6F1-9FE6-220FEAC5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Zonal Capacity Forecast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FC5E1-B286-BD45-EAD7-AEB36C12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170" y="1182042"/>
            <a:ext cx="8165510" cy="449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165579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D36EB-BB6A-4485-55C7-E56DEF7C5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865C6-3FC7-898A-BFA7-AA2A6B14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Large and Small Solar Generation Profiles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0817C2-3D65-F5A8-3475-BAB3B38E5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62" y="957318"/>
            <a:ext cx="9255479" cy="238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E67712-4EC1-0FD8-6E12-658E59A11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2" y="3428868"/>
            <a:ext cx="9263803" cy="2530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24AF1B-86AF-5477-1E91-5E2B9FB33CB5}"/>
              </a:ext>
            </a:extLst>
          </p:cNvPr>
          <p:cNvSpPr txBox="1"/>
          <p:nvPr/>
        </p:nvSpPr>
        <p:spPr>
          <a:xfrm>
            <a:off x="4867275" y="1040088"/>
            <a:ext cx="1685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Small Solar Profile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C030CE-DEAC-B5D6-05ED-929F568E12D5}"/>
              </a:ext>
            </a:extLst>
          </p:cNvPr>
          <p:cNvSpPr txBox="1"/>
          <p:nvPr/>
        </p:nvSpPr>
        <p:spPr>
          <a:xfrm>
            <a:off x="4772025" y="3511770"/>
            <a:ext cx="1685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Large Solar Profile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F514F6-680F-F424-CF2B-596A22986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850" y="1804987"/>
            <a:ext cx="1990725" cy="29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1072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DE2427-5C8F-4C36-6402-67A5528F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86" y="222491"/>
            <a:ext cx="10972800" cy="523220"/>
          </a:xfrm>
        </p:spPr>
        <p:txBody>
          <a:bodyPr/>
          <a:lstStyle/>
          <a:p>
            <a:r>
              <a:rPr lang="en-US" sz="2800"/>
              <a:t>Impact on Peak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EDB4AD9-9961-EC8F-F64B-7B49B1C6B78C}"/>
              </a:ext>
            </a:extLst>
          </p:cNvPr>
          <p:cNvSpPr txBox="1">
            <a:spLocks/>
          </p:cNvSpPr>
          <p:nvPr/>
        </p:nvSpPr>
        <p:spPr>
          <a:xfrm>
            <a:off x="446386" y="5036886"/>
            <a:ext cx="10972800" cy="791759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The incremental impact on peaks is small in the summer months and zero in the winter months due to the timing of the system peak.</a:t>
            </a:r>
          </a:p>
          <a:p>
            <a:endParaRPr lang="en-US" sz="1800"/>
          </a:p>
          <a:p>
            <a:pPr marL="0" indent="0">
              <a:buFont typeface="Lucida Grande"/>
              <a:buNone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37981-8201-6732-48C4-7C93D3F9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04" y="1438272"/>
            <a:ext cx="5777796" cy="3092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3BB4F-6A93-6B5D-BFE7-17A6D05FF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438273"/>
            <a:ext cx="5777796" cy="30929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546057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9A3A2-85E5-4BEA-F13B-80F4058C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A954-5200-101D-6B4B-91D07F7D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79" y="1527679"/>
            <a:ext cx="10972800" cy="646331"/>
          </a:xfrm>
        </p:spPr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cap="none">
                <a:solidFill>
                  <a:srgbClr val="F8F8F8"/>
                </a:solidFill>
              </a:rPr>
              <a:t>Electric Vehicles</a:t>
            </a:r>
          </a:p>
        </p:txBody>
      </p:sp>
    </p:spTree>
    <p:extLst>
      <p:ext uri="{BB962C8B-B14F-4D97-AF65-F5344CB8AC3E}">
        <p14:creationId xmlns:p14="http://schemas.microsoft.com/office/powerpoint/2010/main" val="2059183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9EAA44-8FCA-2D81-2DBD-4A07EE926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25024"/>
            <a:ext cx="11148568" cy="4785225"/>
          </a:xfrm>
          <a:prstGeom prst="rect">
            <a:avLst/>
          </a:prstGeom>
        </p:spPr>
        <p:txBody>
          <a:bodyPr lIns="91355" tIns="45678" rIns="91355" bIns="45678" anchor="t"/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As of January 2026, there were approximately 20,967 registered electric vehicles in the state, comprised of all electric (BEV) and plug-in hybrid electric (PHEV).</a:t>
            </a:r>
          </a:p>
          <a:p>
            <a:pPr lvl="1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62% BEV and 38% PHEV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3,028 additional EV were added over the past year, a 17% increase, this is down from previous years.</a:t>
            </a:r>
          </a:p>
          <a:p>
            <a:pPr lvl="1"/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7.8% of light duty vehicle sales in the 4</a:t>
            </a:r>
            <a:r>
              <a:rPr lang="en-US" sz="16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quarter of 2025, 9.9% of light duty vehicle sales in the 3</a:t>
            </a:r>
            <a:r>
              <a:rPr lang="en-US" sz="16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quarter of 2025, 12.4% of  light-duty sales in the 4</a:t>
            </a:r>
            <a:r>
              <a:rPr lang="en-US" sz="16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quarter, 2024.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Top 5 most popular models sold in the 4</a:t>
            </a:r>
            <a:r>
              <a:rPr lang="en-US" sz="18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 quarter of 2025 were the Hyundai Ioniq 5, Tesla Model Y, Toyota RAV4 Prime, Volkswagen ID.4, Chevrolet Equinox EV.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Federal tax credits expired on Sept 30</a:t>
            </a:r>
            <a:r>
              <a:rPr lang="en-US" sz="18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, 2025. 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US: 4</a:t>
            </a:r>
            <a:r>
              <a:rPr lang="en-US" sz="18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 quarter 2025 EV sales dropped to 234,000 units, a 46% decline from Q3 and 36% lower year-over-year. Some of this drop is due to seasonal patterns and not solely a drop in demand.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48241-00FE-0BFA-1DC2-8E04730B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Current Electric Vehicle Market Information: Vermont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1A797-CBE0-D259-DB11-FF70D308B6C2}"/>
              </a:ext>
            </a:extLst>
          </p:cNvPr>
          <p:cNvSpPr txBox="1"/>
          <p:nvPr/>
        </p:nvSpPr>
        <p:spPr>
          <a:xfrm>
            <a:off x="3452539" y="6450612"/>
            <a:ext cx="407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Source: Drive Electric Vermont and Cox Automotive</a:t>
            </a:r>
          </a:p>
        </p:txBody>
      </p:sp>
    </p:spTree>
    <p:extLst>
      <p:ext uri="{BB962C8B-B14F-4D97-AF65-F5344CB8AC3E}">
        <p14:creationId xmlns:p14="http://schemas.microsoft.com/office/powerpoint/2010/main" val="198171166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6A1E6-C3A4-98CE-7801-D5CD5B5E4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E2043B-E0A0-D7DD-AA1E-9D52CDBAC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25024"/>
            <a:ext cx="10972800" cy="4785225"/>
          </a:xfrm>
          <a:prstGeom prst="rect">
            <a:avLst/>
          </a:prstGeom>
        </p:spPr>
        <p:txBody>
          <a:bodyPr lIns="91355" tIns="45678" rIns="91355" bIns="45678" anchor="t"/>
          <a:lstStyle/>
          <a:p>
            <a:pPr marL="0" indent="0">
              <a:buNone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E37ACF-EE76-6FD0-A765-EFC7885A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Quarterly Change in EV Registrations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1A171-B5F6-DB56-2ECF-EBF588B1E5BF}"/>
              </a:ext>
            </a:extLst>
          </p:cNvPr>
          <p:cNvSpPr txBox="1"/>
          <p:nvPr/>
        </p:nvSpPr>
        <p:spPr>
          <a:xfrm>
            <a:off x="3452539" y="6450612"/>
            <a:ext cx="3036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Source: Drive Electric Vermont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B00E138-25E4-2C9B-13F0-DEC7AA349531}"/>
              </a:ext>
            </a:extLst>
          </p:cNvPr>
          <p:cNvSpPr txBox="1">
            <a:spLocks/>
          </p:cNvSpPr>
          <p:nvPr/>
        </p:nvSpPr>
        <p:spPr>
          <a:xfrm>
            <a:off x="744537" y="5624561"/>
            <a:ext cx="10448925" cy="757430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Q3 2025 uptick likely driven by rush to take advantage of expiring federal tax credits. Q4 is lowest quarter since Q2 2022.</a:t>
            </a:r>
          </a:p>
          <a:p>
            <a:pPr marL="0" indent="0">
              <a:buFont typeface="Lucida Grande"/>
              <a:buNone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F7C5B-65BB-8F6A-D94A-96B88FC60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84" y="1181101"/>
            <a:ext cx="9280231" cy="3780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80639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949ECF-3FFB-E700-0F4C-331EE993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94" y="514829"/>
            <a:ext cx="11315405" cy="5620500"/>
          </a:xfrm>
        </p:spPr>
        <p:txBody>
          <a:bodyPr lIns="91440" tIns="45720" rIns="91440" bIns="45720" anchor="t"/>
          <a:lstStyle/>
          <a:p>
            <a:endParaRPr lang="en-US" sz="1400"/>
          </a:p>
          <a:p>
            <a:r>
              <a:rPr lang="en-US" sz="1800" b="1"/>
              <a:t>Baseline energy and peak forecast the at system and zonal level</a:t>
            </a:r>
            <a:endParaRPr lang="en-US" sz="1800" b="1">
              <a:solidFill>
                <a:srgbClr val="C00000"/>
              </a:solidFill>
            </a:endParaRPr>
          </a:p>
          <a:p>
            <a:pPr lvl="2">
              <a:buFont typeface="Wingdings"/>
              <a:buChar char="§"/>
            </a:pPr>
            <a:r>
              <a:rPr lang="en-US" sz="1800"/>
              <a:t>Baseline forecast includes the impact of economics, efficiency, and changes to historical data</a:t>
            </a:r>
            <a:endParaRPr lang="en-US"/>
          </a:p>
          <a:p>
            <a:pPr lvl="2">
              <a:buFont typeface="Wingdings"/>
              <a:buChar char="§"/>
            </a:pPr>
            <a:endParaRPr lang="en-US" sz="1600"/>
          </a:p>
          <a:p>
            <a:r>
              <a:rPr lang="en-US" sz="1800" b="1"/>
              <a:t>Updated electric vehicle, heat pump, and solar forecasts based on input from prior subcommittee meeting completed</a:t>
            </a:r>
          </a:p>
          <a:p>
            <a:pPr lvl="2">
              <a:buFont typeface="Wingdings"/>
              <a:buChar char="§"/>
            </a:pPr>
            <a:r>
              <a:rPr lang="en-US" sz="1800"/>
              <a:t>Multiple EV hourly profiles to account for TOU and non-TOU rates</a:t>
            </a:r>
          </a:p>
          <a:p>
            <a:pPr lvl="2">
              <a:buFont typeface="Wingdings"/>
              <a:buChar char="§"/>
            </a:pPr>
            <a:r>
              <a:rPr lang="en-US" sz="1800"/>
              <a:t>Small and large solar generation profiles</a:t>
            </a:r>
          </a:p>
          <a:p>
            <a:pPr lvl="2">
              <a:buFont typeface="Wingdings"/>
              <a:buChar char="§"/>
            </a:pPr>
            <a:r>
              <a:rPr lang="en-US" sz="1800"/>
              <a:t>State level forecast of technologies are allocated to zones based on income and/or historical adoption trends</a:t>
            </a:r>
            <a:endParaRPr lang="en-US" sz="1800">
              <a:cs typeface="Arial"/>
            </a:endParaRPr>
          </a:p>
          <a:p>
            <a:pPr marL="285750" lvl="2" indent="0">
              <a:buNone/>
            </a:pPr>
            <a:endParaRPr lang="en-US" sz="1600">
              <a:cs typeface="Arial"/>
            </a:endParaRPr>
          </a:p>
          <a:p>
            <a:r>
              <a:rPr lang="en-US" sz="1800" b="1">
                <a:cs typeface="Arial"/>
              </a:rPr>
              <a:t>Adjusted energy and peak forecast</a:t>
            </a:r>
            <a:r>
              <a:rPr lang="en-US" sz="1800" b="1"/>
              <a:t> </a:t>
            </a:r>
            <a:r>
              <a:rPr lang="en-US" sz="1800" b="1">
                <a:cs typeface="Arial"/>
              </a:rPr>
              <a:t>at system and zonal level </a:t>
            </a:r>
            <a:endParaRPr lang="en-US" sz="1800" b="1">
              <a:solidFill>
                <a:srgbClr val="C00000"/>
              </a:solidFill>
              <a:cs typeface="Arial"/>
            </a:endParaRPr>
          </a:p>
          <a:p>
            <a:pPr lvl="2">
              <a:buFont typeface="Wingdings"/>
              <a:buChar char="§"/>
            </a:pPr>
            <a:r>
              <a:rPr lang="en-US" sz="1800">
                <a:cs typeface="Arial"/>
              </a:rPr>
              <a:t>The baseline forecast is adjusted for the impact of solar, electric vehicles, and heat-pumps.</a:t>
            </a:r>
          </a:p>
          <a:p>
            <a:pPr lvl="2">
              <a:buFont typeface="Wingdings"/>
              <a:buChar char="§"/>
            </a:pPr>
            <a:endParaRPr lang="en-US" sz="1600">
              <a:cs typeface="Arial"/>
            </a:endParaRPr>
          </a:p>
          <a:p>
            <a:r>
              <a:rPr lang="en-US" sz="1800" b="1"/>
              <a:t>Comparison to the prior long-term load forecast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8D7B0-5749-4BF4-9DAC-90E08A45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00342"/>
            <a:ext cx="10972800" cy="523220"/>
          </a:xfrm>
        </p:spPr>
        <p:txBody>
          <a:bodyPr/>
          <a:lstStyle/>
          <a:p>
            <a:r>
              <a:rPr lang="en-US" sz="2800"/>
              <a:t>Status – What has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355942057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C15A6-49FE-407D-B1BF-C0E1395C7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5A2F54-4124-6BCE-13DC-A18D83C2E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932450"/>
            <a:ext cx="10972800" cy="4968520"/>
          </a:xfrm>
        </p:spPr>
        <p:txBody>
          <a:bodyPr/>
          <a:lstStyle/>
          <a:p>
            <a:endParaRPr lang="en-US" sz="2000"/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Develop a state-level EV forecast using a stock accounting model based on EV sales targets.</a:t>
            </a:r>
          </a:p>
          <a:p>
            <a:pPr marL="514350" lvl="1" indent="-400050">
              <a:buFont typeface="+mj-lt"/>
              <a:buAutoNum type="romanUcPeriod"/>
            </a:pPr>
            <a:r>
              <a:rPr lang="en-US" sz="1800"/>
              <a:t>Starting with the most recent EV sales and EV registrations</a:t>
            </a:r>
          </a:p>
          <a:p>
            <a:pPr marL="514350" lvl="1" indent="-400050">
              <a:buFont typeface="+mj-lt"/>
              <a:buAutoNum type="romanUcPeriod"/>
            </a:pPr>
            <a:r>
              <a:rPr lang="en-US" sz="1800"/>
              <a:t>EV sales targets based on state mandates; </a:t>
            </a:r>
            <a:r>
              <a:rPr lang="en-US" sz="1800" strike="sngStrike"/>
              <a:t>35% by 2026</a:t>
            </a:r>
            <a:r>
              <a:rPr lang="en-US" sz="1800"/>
              <a:t>, 68% by 2030, 100% by 2035</a:t>
            </a:r>
          </a:p>
          <a:p>
            <a:pPr marL="514350" lvl="1" indent="-400050">
              <a:buFont typeface="+mj-lt"/>
              <a:buAutoNum type="romanUcPeriod"/>
            </a:pPr>
            <a:r>
              <a:rPr lang="en-US" sz="1800"/>
              <a:t>Assumptions regarding BEV/PHEV splits, annual miles, kWh per mile, average vehicle life</a:t>
            </a:r>
          </a:p>
          <a:p>
            <a:pPr marL="171450" lvl="1" indent="0">
              <a:buNone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Forecast county EV registrations as a function of county household income.</a:t>
            </a:r>
          </a:p>
          <a:p>
            <a:pPr marL="514350" lvl="1" indent="-400050">
              <a:buFont typeface="+mj-lt"/>
              <a:buAutoNum type="romanLcPeriod"/>
            </a:pPr>
            <a:r>
              <a:rPr lang="en-US" sz="1800"/>
              <a:t>Calibrate county EV forecast to state EV forecast</a:t>
            </a:r>
          </a:p>
          <a:p>
            <a:pPr marL="514350" lvl="1" indent="-400050">
              <a:buFont typeface="+mj-lt"/>
              <a:buAutoNum type="romanLcPeriod"/>
            </a:pPr>
            <a:r>
              <a:rPr lang="en-US" sz="1800"/>
              <a:t>Validate reasonableness of county allocation</a:t>
            </a:r>
          </a:p>
          <a:p>
            <a:pPr marL="114300" lvl="1" indent="0">
              <a:buNone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800"/>
              <a:t>Combine EV MWh forecast with hourly charging profiles</a:t>
            </a:r>
          </a:p>
          <a:p>
            <a:pPr marL="514350" lvl="1" indent="-400050">
              <a:buFont typeface="+mj-lt"/>
              <a:buAutoNum type="romanLcPeriod"/>
            </a:pPr>
            <a:r>
              <a:rPr lang="en-US" sz="1800"/>
              <a:t>Home charging versus public charging</a:t>
            </a:r>
          </a:p>
          <a:p>
            <a:pPr marL="514350" lvl="1" indent="-400050">
              <a:buFont typeface="+mj-lt"/>
              <a:buAutoNum type="romanLcPeriod"/>
            </a:pPr>
            <a:r>
              <a:rPr lang="en-US" sz="1800"/>
              <a:t>Uncontrolled home charging versus controlled or TOU rates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A552F9-D904-9201-9A60-5856371A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440008"/>
            <a:ext cx="10972800" cy="523220"/>
          </a:xfrm>
        </p:spPr>
        <p:txBody>
          <a:bodyPr/>
          <a:lstStyle/>
          <a:p>
            <a:r>
              <a:rPr lang="en-US" sz="2800"/>
              <a:t>Electric Vehicle Forecast Model</a:t>
            </a:r>
          </a:p>
        </p:txBody>
      </p:sp>
    </p:spTree>
    <p:extLst>
      <p:ext uri="{BB962C8B-B14F-4D97-AF65-F5344CB8AC3E}">
        <p14:creationId xmlns:p14="http://schemas.microsoft.com/office/powerpoint/2010/main" val="241675008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D6D49-F569-8B88-DC90-B11EE3594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01E694-FE06-EF3D-DAB0-6BB3F35C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4" y="313711"/>
            <a:ext cx="10972800" cy="523220"/>
          </a:xfrm>
        </p:spPr>
        <p:txBody>
          <a:bodyPr/>
          <a:lstStyle/>
          <a:p>
            <a:r>
              <a:rPr lang="en-US" sz="2800"/>
              <a:t>County EV Forecast (100% new car purchases are electric by 2035)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2B034-5C1F-77CE-50B3-E6CDFE43ED5B}"/>
              </a:ext>
            </a:extLst>
          </p:cNvPr>
          <p:cNvSpPr/>
          <p:nvPr/>
        </p:nvSpPr>
        <p:spPr>
          <a:xfrm>
            <a:off x="2295525" y="5762625"/>
            <a:ext cx="1533525" cy="6136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17CE7-A985-2F84-E933-AB051EEAC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40" y="963065"/>
            <a:ext cx="8164168" cy="4047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8AF5F40-48EC-5F24-6502-2AD38770B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08349"/>
            <a:ext cx="10972800" cy="908551"/>
          </a:xfrm>
          <a:prstGeom prst="rect">
            <a:avLst/>
          </a:prstGeom>
        </p:spPr>
        <p:txBody>
          <a:bodyPr lIns="91355" tIns="45678" rIns="91355" bIns="45678" anchor="t"/>
          <a:lstStyle/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Addison, Chittenden, and Washington county have rates of 2 EVs per household, which is slightly higher than the state average of 1.7 total vehicle per household. Reasonable given these are more populated and higher income counties.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6667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E7D4A-F40C-4A1B-D776-9FB62E0F0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CB5F85-0677-0F37-CE58-42B6E20F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Hourly EV Charging Assumption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867ED8E-AD24-A362-7038-317B561D05AF}"/>
              </a:ext>
            </a:extLst>
          </p:cNvPr>
          <p:cNvSpPr txBox="1">
            <a:spLocks/>
          </p:cNvSpPr>
          <p:nvPr/>
        </p:nvSpPr>
        <p:spPr>
          <a:xfrm>
            <a:off x="469900" y="957317"/>
            <a:ext cx="11252200" cy="5548258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Forecast assumes that 80% of charging occurs at home and 20% away from home at public or workplace chargers. Home charging is allocated to one of three charging strategies.</a:t>
            </a:r>
          </a:p>
          <a:p>
            <a:pPr marL="0" indent="0">
              <a:buNone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1" indent="-171450">
              <a:buFont typeface="Lucida Grande"/>
              <a:buChar char="»"/>
            </a:pPr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No incentivized rate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: We assume 25% of EV owners are not signed up for any rate, this declines to 10% by 2046.</a:t>
            </a:r>
          </a:p>
          <a:p>
            <a:pPr marL="171450" lvl="1" indent="-171450">
              <a:buFont typeface="Lucida Grande"/>
              <a:buChar char="»"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1" indent="-171450">
              <a:buFont typeface="Lucida Grande"/>
              <a:buChar char="»"/>
            </a:pPr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Incentivized TOU Rate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: 2/3 of customers on an incentivized rate are on the TOU rate. We have created 3 staggered start TOU rates, with the incentive rate beginning at 9pm, 10pm, and 11pm. The customers are evenly distributed across the three start times.</a:t>
            </a:r>
          </a:p>
          <a:p>
            <a:pPr marL="171450" lvl="1" indent="-171450">
              <a:buFont typeface="Lucida Grande"/>
              <a:buChar char="»"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1" indent="-171450">
              <a:buFont typeface="Lucida Grande"/>
              <a:buChar char="»"/>
            </a:pPr>
            <a:r>
              <a:rPr lang="en-US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Incentivized Managed/Controllable Rate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: 1/3 customers on an incentivized rate are on managed/control rate. Their hourly charging pattern is the same as the non incentivized rate customers; the impact of control is not embedded in the forecast. </a:t>
            </a:r>
          </a:p>
          <a:p>
            <a:pPr marL="731584" lvl="3">
              <a:buFont typeface="Lucida Grande"/>
              <a:buChar char="»"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We can quantify the demand impact of control events and provide these estimates for sensitivity analysis or forecast scenarios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83962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E30D6-4D97-D138-0E64-68359826A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C9D4C2-C6DB-7CD7-AC2C-1D4A64B4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Hourly EV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D0FA4-974E-42F1-A22A-BD53AE9C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623" y="1362277"/>
            <a:ext cx="8510754" cy="41334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A6421B9-0862-D86D-0ADC-6CFAF19E9CA7}"/>
              </a:ext>
            </a:extLst>
          </p:cNvPr>
          <p:cNvSpPr txBox="1">
            <a:spLocks/>
          </p:cNvSpPr>
          <p:nvPr/>
        </p:nvSpPr>
        <p:spPr>
          <a:xfrm>
            <a:off x="342900" y="5657194"/>
            <a:ext cx="11252200" cy="766708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All zones use the same non incentive/incentive allocation factors. Except for BED, which we know has its own EV incentive rate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0500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1532E-277D-B0C5-7A8C-FB92D9A8A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8D1BA2-61C1-CDD8-8773-DE069145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Hourly EV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C0C30-DF58-4006-39C1-7C426919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71" y="1362277"/>
            <a:ext cx="8504657" cy="4133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A64EC62-92F1-703C-30FF-135C003D0A8B}"/>
              </a:ext>
            </a:extLst>
          </p:cNvPr>
          <p:cNvSpPr txBox="1">
            <a:spLocks/>
          </p:cNvSpPr>
          <p:nvPr/>
        </p:nvSpPr>
        <p:spPr>
          <a:xfrm>
            <a:off x="342900" y="5657194"/>
            <a:ext cx="11252200" cy="766708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All zones use the same non incentive/incentive allocation factors. Except for BED, which we know has its own EV incentive rate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0362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47E57-0E67-28FF-38F6-5EBCBEF85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08B824-FAB3-18A7-78D9-F4554467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7"/>
            <a:ext cx="10972800" cy="523220"/>
          </a:xfrm>
        </p:spPr>
        <p:txBody>
          <a:bodyPr/>
          <a:lstStyle/>
          <a:p>
            <a:r>
              <a:rPr lang="en-US" sz="2800"/>
              <a:t>Fleet/Commercial EV Forecast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E655A-D44A-6C39-7040-0D81254A9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548900"/>
            <a:ext cx="4010742" cy="4352070"/>
          </a:xfrm>
        </p:spPr>
        <p:txBody>
          <a:bodyPr/>
          <a:lstStyle/>
          <a:p>
            <a:r>
              <a:rPr lang="en-US" sz="1800"/>
              <a:t>Based on ISO New England’s 2025 Transportation Electrification Forecast for Vermont, May 2025</a:t>
            </a:r>
          </a:p>
          <a:p>
            <a:endParaRPr lang="en-US" sz="1800"/>
          </a:p>
          <a:p>
            <a:r>
              <a:rPr lang="en-US" sz="1800"/>
              <a:t>State-level forecast of light-duty fleet, medium-duty fleet, school bus, and transit bus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44C6FF-56E3-C161-7CF9-688973E7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709" y="1847137"/>
            <a:ext cx="6179691" cy="35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0669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5AFC7-EADF-DB53-A2E5-A839CDB39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7B9869-143A-CAD8-50BE-A79DB1AB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3810"/>
            <a:ext cx="10972800" cy="523220"/>
          </a:xfrm>
        </p:spPr>
        <p:txBody>
          <a:bodyPr/>
          <a:lstStyle/>
          <a:p>
            <a:r>
              <a:rPr lang="en-US" sz="2800"/>
              <a:t>EV Demand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D93D4-3229-61CD-E8AF-7FDBD5EA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219941"/>
            <a:ext cx="8886825" cy="4418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67599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08033-CC87-678D-0E77-93050D92D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BBC68F-5325-65F0-CAB9-AB4DEFF3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3810"/>
            <a:ext cx="10972800" cy="523220"/>
          </a:xfrm>
        </p:spPr>
        <p:txBody>
          <a:bodyPr/>
          <a:lstStyle/>
          <a:p>
            <a:r>
              <a:rPr lang="en-US" sz="2800"/>
              <a:t>EV Demand Impact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C30653-9569-2EDF-68AC-566761839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55" y="1042755"/>
            <a:ext cx="8787290" cy="43769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897802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0719D-1654-00CB-B62D-FEBBD59E1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CCC1B-85E2-40A7-0CAF-EECC1840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/>
          <a:p>
            <a:r>
              <a:rPr lang="en-US" sz="2800"/>
              <a:t>Comparison to prior EV forecast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E35C60D-F1BD-25F5-E1EE-5D3F8D3A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399" y="1001881"/>
            <a:ext cx="5089525" cy="2065170"/>
          </a:xfrm>
        </p:spPr>
        <p:txBody>
          <a:bodyPr lIns="91440" tIns="45720" rIns="91440" bIns="45720" anchor="t"/>
          <a:lstStyle/>
          <a:p>
            <a:r>
              <a:rPr lang="en-US" sz="1800"/>
              <a:t>Slower initial adoption of EVs but ultimately reaching similar numbers in the outer years.</a:t>
            </a:r>
          </a:p>
          <a:p>
            <a:endParaRPr lang="en-US" sz="1800"/>
          </a:p>
          <a:p>
            <a:pPr marL="0" indent="0">
              <a:buNone/>
            </a:pPr>
            <a:endParaRPr lang="en-US" sz="1800"/>
          </a:p>
          <a:p>
            <a:endParaRPr lang="en-US" sz="180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7F9B8A4-39BE-3CD5-0DE7-525460712880}"/>
              </a:ext>
            </a:extLst>
          </p:cNvPr>
          <p:cNvSpPr txBox="1">
            <a:spLocks/>
          </p:cNvSpPr>
          <p:nvPr/>
        </p:nvSpPr>
        <p:spPr>
          <a:xfrm>
            <a:off x="330200" y="4804624"/>
            <a:ext cx="5546725" cy="156959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Significant change in hourly charging assumptions</a:t>
            </a:r>
          </a:p>
          <a:p>
            <a:endParaRPr lang="en-US" sz="1800"/>
          </a:p>
          <a:p>
            <a:pPr marL="0" indent="0">
              <a:buFont typeface="Lucida Grande"/>
              <a:buNone/>
            </a:pPr>
            <a:endParaRPr lang="en-US" sz="1800"/>
          </a:p>
          <a:p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AC159-21FA-CC1B-A4F1-6785C4ED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133787"/>
            <a:ext cx="5822185" cy="3444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C42A7-D9A5-6AD8-64AC-2938A9F95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7" y="3268830"/>
            <a:ext cx="5822185" cy="34445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306974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A3E28-A98D-9F3A-A1F6-AB2C4135D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8F3B-8D09-846E-EC05-09CBF1D3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79" y="1527679"/>
            <a:ext cx="10972800" cy="646331"/>
          </a:xfrm>
        </p:spPr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cap="none">
                <a:solidFill>
                  <a:srgbClr val="F8F8F8"/>
                </a:solidFill>
              </a:rPr>
              <a:t>Forecast Comparison</a:t>
            </a:r>
          </a:p>
        </p:txBody>
      </p:sp>
    </p:spTree>
    <p:extLst>
      <p:ext uri="{BB962C8B-B14F-4D97-AF65-F5344CB8AC3E}">
        <p14:creationId xmlns:p14="http://schemas.microsoft.com/office/powerpoint/2010/main" val="81726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D8B40-D49E-5F91-2583-2DF3C8BB4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CB125E-5655-78D5-495E-D6B40C9B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17" y="132842"/>
            <a:ext cx="8252177" cy="523220"/>
          </a:xfrm>
        </p:spPr>
        <p:txBody>
          <a:bodyPr/>
          <a:lstStyle/>
          <a:p>
            <a:r>
              <a:rPr lang="en-US" sz="2800"/>
              <a:t>Schedule: Feb-April 2026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19D007-7768-1111-49FA-8AED88C6682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2600" y="982752"/>
            <a:ext cx="8252177" cy="4671968"/>
          </a:xfrm>
        </p:spPr>
        <p:txBody>
          <a:bodyPr lIns="91440" tIns="45720" rIns="91440" bIns="45720" anchor="t"/>
          <a:lstStyle/>
          <a:p>
            <a:r>
              <a:rPr lang="en-US" sz="1800" b="1"/>
              <a:t>Construct forecast scenarios</a:t>
            </a:r>
            <a:endParaRPr lang="en-US" sz="1800"/>
          </a:p>
          <a:p>
            <a:pPr lvl="2">
              <a:buFont typeface="Wingdings"/>
              <a:buChar char="§"/>
            </a:pPr>
            <a:r>
              <a:rPr lang="en-US" sz="1800"/>
              <a:t>Extreme weather conditions</a:t>
            </a:r>
            <a:endParaRPr lang="en-US" sz="1800">
              <a:cs typeface="Arial"/>
            </a:endParaRPr>
          </a:p>
          <a:p>
            <a:pPr lvl="2">
              <a:buFont typeface="Wingdings"/>
              <a:buChar char="§"/>
            </a:pPr>
            <a:r>
              <a:rPr lang="en-US" sz="1800"/>
              <a:t>Higher and lower technology adoption paths</a:t>
            </a:r>
            <a:endParaRPr lang="en-US" sz="1800">
              <a:cs typeface="Arial"/>
            </a:endParaRPr>
          </a:p>
          <a:p>
            <a:pPr lvl="2">
              <a:buFont typeface="Wingdings"/>
              <a:buChar char="§"/>
            </a:pPr>
            <a:r>
              <a:rPr lang="en-US" sz="1800">
                <a:cs typeface="Arial"/>
              </a:rPr>
              <a:t>Alternative EV charging profiles </a:t>
            </a:r>
            <a:endParaRPr lang="en-US" sz="1800"/>
          </a:p>
          <a:p>
            <a:pPr lvl="2">
              <a:buFont typeface="Wingdings"/>
              <a:buChar char="§"/>
            </a:pPr>
            <a:r>
              <a:rPr lang="en-US" sz="1800">
                <a:cs typeface="Arial"/>
              </a:rPr>
              <a:t>Alternative battery storage and load control strategies </a:t>
            </a:r>
            <a:endParaRPr lang="en-US" sz="1800"/>
          </a:p>
          <a:p>
            <a:pPr lvl="1"/>
            <a:endParaRPr lang="en-US" sz="1800" b="1"/>
          </a:p>
          <a:p>
            <a:r>
              <a:rPr lang="en-US" sz="1800" b="1"/>
              <a:t>Presentation – Scenario results</a:t>
            </a:r>
          </a:p>
          <a:p>
            <a:endParaRPr lang="en-US" sz="1800" b="1"/>
          </a:p>
          <a:p>
            <a:r>
              <a:rPr lang="en-US" sz="1800" b="1"/>
              <a:t>Complete project report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BB86A5-5E97-56E5-ECB4-22BF87E94F9D}"/>
              </a:ext>
            </a:extLst>
          </p:cNvPr>
          <p:cNvSpPr/>
          <p:nvPr/>
        </p:nvSpPr>
        <p:spPr>
          <a:xfrm>
            <a:off x="8566429" y="6486525"/>
            <a:ext cx="396596" cy="225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2665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C2CB3-755C-E86F-26E9-FA1614C2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217379-6B63-C4FD-9402-9D7F8A6B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System Peak Forecast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8E1E9-64BA-CCA7-1A44-4BE17C42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076325"/>
            <a:ext cx="74771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82606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6FB1C-B125-0253-CD45-0117606C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E90AB3-6E75-7670-5334-3E3D5C82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Hourly System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D4974-080B-1B92-9095-5A53859D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8" y="1032009"/>
            <a:ext cx="5806790" cy="3120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855F6D-1C90-B61B-BCA1-3D63588B4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2" y="3683268"/>
            <a:ext cx="5806790" cy="3120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B4C4EAB-F6E0-0FF7-6AED-123C124819C0}"/>
              </a:ext>
            </a:extLst>
          </p:cNvPr>
          <p:cNvSpPr txBox="1">
            <a:spLocks/>
          </p:cNvSpPr>
          <p:nvPr/>
        </p:nvSpPr>
        <p:spPr>
          <a:xfrm>
            <a:off x="6323078" y="1032009"/>
            <a:ext cx="5259322" cy="623833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The baseline forecast is reconstituted for historical solar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The adjusted forecast subtracts all solar generation and adds the incremental impact of EV and heat pumps.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0204CFA-1B89-21CF-9809-321D853B42DC}"/>
              </a:ext>
            </a:extLst>
          </p:cNvPr>
          <p:cNvSpPr txBox="1">
            <a:spLocks/>
          </p:cNvSpPr>
          <p:nvPr/>
        </p:nvSpPr>
        <p:spPr>
          <a:xfrm>
            <a:off x="482600" y="4518159"/>
            <a:ext cx="5259322" cy="623833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The adjusted forecast becomes winter peaking driven by heat pump and EV charging profiles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67911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37659-ACC0-11D2-3266-29464BE3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D3F315-14E1-9A07-E6BB-FD4B3B19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Comparison Against Prior Forecast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7C93284-5AC4-9038-CA8D-233940BDDFE3}"/>
              </a:ext>
            </a:extLst>
          </p:cNvPr>
          <p:cNvSpPr txBox="1">
            <a:spLocks/>
          </p:cNvSpPr>
          <p:nvPr/>
        </p:nvSpPr>
        <p:spPr>
          <a:xfrm>
            <a:off x="208028" y="4657744"/>
            <a:ext cx="5259322" cy="623833"/>
          </a:xfrm>
          <a:prstGeom prst="rect">
            <a:avLst/>
          </a:prstGeom>
        </p:spPr>
        <p:txBody>
          <a:bodyPr lIns="91355" tIns="45678" rIns="91355" bIns="45678"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865" kern="1200">
                <a:solidFill>
                  <a:srgbClr val="52565A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865" kern="1200" baseline="0">
                <a:solidFill>
                  <a:srgbClr val="52565A"/>
                </a:solidFill>
                <a:latin typeface="Arial"/>
                <a:ea typeface="+mn-ea"/>
                <a:cs typeface="+mn-cs"/>
              </a:defRPr>
            </a:lvl3pPr>
            <a:lvl4pPr marL="845884" indent="-232618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4pPr>
            <a:lvl5pPr marL="1065813" indent="-21993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.AppleSystemUIFont"/>
              <a:buChar char="–"/>
              <a:tabLst/>
              <a:defRPr sz="1865" kern="1200">
                <a:solidFill>
                  <a:srgbClr val="5256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Updated winter peak is 192 MW lower in 2035 and 109 MW lower in 2040.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Updated summer peak is 119 MW lower in 2035 and 45 MW lower in 2040</a:t>
            </a: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Lucida Grande"/>
              <a:buNone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4BB4C-4A0A-0DFC-AC78-C387D172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6" y="957318"/>
            <a:ext cx="5840474" cy="3438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1DA8C-1C37-3A03-E4CB-A433066EA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498" y="3253487"/>
            <a:ext cx="5840474" cy="3432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0871313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D057C-07AA-C55C-749C-178D4795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ABF672-C751-ADF7-FB5A-5001A728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34098"/>
            <a:ext cx="10972800" cy="523220"/>
          </a:xfrm>
        </p:spPr>
        <p:txBody>
          <a:bodyPr/>
          <a:lstStyle/>
          <a:p>
            <a:r>
              <a:rPr lang="en-US" sz="2800"/>
              <a:t>Comparison to Prior Long-term Load Forecast: Year 2035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FA19F-F6BE-2F5E-00A2-AC933D05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89" y="996485"/>
            <a:ext cx="8742422" cy="4865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2176728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0574-3A51-7DF3-90E7-044E039ED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BCAA4B-BFE0-F6D7-49C7-7FFC2EB1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94" y="514829"/>
            <a:ext cx="11315405" cy="5620500"/>
          </a:xfrm>
        </p:spPr>
        <p:txBody>
          <a:bodyPr lIns="91440" tIns="45720" rIns="91440" bIns="45720" anchor="t"/>
          <a:lstStyle/>
          <a:p>
            <a:endParaRPr lang="en-US" sz="1400"/>
          </a:p>
          <a:p>
            <a:r>
              <a:rPr lang="en-US" sz="1800" b="1"/>
              <a:t>Weather based scenarios</a:t>
            </a:r>
            <a:endParaRPr lang="en-US" sz="1800" b="1">
              <a:solidFill>
                <a:srgbClr val="C00000"/>
              </a:solidFill>
            </a:endParaRPr>
          </a:p>
          <a:p>
            <a:pPr lvl="2">
              <a:buFont typeface="Wingdings"/>
              <a:buChar char="§"/>
            </a:pPr>
            <a:r>
              <a:rPr lang="en-US" sz="1800"/>
              <a:t>Extreme weather, multiple hot/cold days, increased/decreased temperature trends</a:t>
            </a:r>
            <a:endParaRPr lang="en-US"/>
          </a:p>
          <a:p>
            <a:pPr lvl="2">
              <a:buFont typeface="Wingdings"/>
              <a:buChar char="§"/>
            </a:pPr>
            <a:endParaRPr lang="en-US" sz="1600"/>
          </a:p>
          <a:p>
            <a:r>
              <a:rPr lang="en-US" sz="1800" b="1"/>
              <a:t>Slower adoption of EV</a:t>
            </a:r>
          </a:p>
          <a:p>
            <a:pPr marL="285750" lvl="2" indent="0">
              <a:buNone/>
            </a:pPr>
            <a:endParaRPr lang="en-US" sz="1600">
              <a:cs typeface="Arial"/>
            </a:endParaRPr>
          </a:p>
          <a:p>
            <a:r>
              <a:rPr lang="en-US" sz="1800" b="1">
                <a:cs typeface="Arial"/>
              </a:rPr>
              <a:t>Impact of EV control rate</a:t>
            </a:r>
          </a:p>
          <a:p>
            <a:endParaRPr lang="en-US" sz="1800" b="1"/>
          </a:p>
          <a:p>
            <a:r>
              <a:rPr lang="en-US" sz="1800" b="1">
                <a:cs typeface="Arial"/>
              </a:rPr>
              <a:t>Battery Storage</a:t>
            </a:r>
          </a:p>
          <a:p>
            <a:endParaRPr lang="en-US" sz="1800" b="1"/>
          </a:p>
          <a:p>
            <a:r>
              <a:rPr lang="en-US" sz="1800" b="1">
                <a:cs typeface="Arial"/>
              </a:rPr>
              <a:t>Stronger/Weaker economic growth </a:t>
            </a:r>
            <a:endParaRPr lang="en-US" sz="1800" b="1">
              <a:solidFill>
                <a:srgbClr val="C00000"/>
              </a:solidFill>
              <a:cs typeface="Arial"/>
            </a:endParaRPr>
          </a:p>
          <a:p>
            <a:pPr lvl="2">
              <a:buFont typeface="Wingdings"/>
              <a:buChar char="§"/>
            </a:pPr>
            <a:endParaRPr lang="en-US" sz="1600"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0B0D073-A596-6C07-4F88-778954FF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00342"/>
            <a:ext cx="10972800" cy="523220"/>
          </a:xfrm>
        </p:spPr>
        <p:txBody>
          <a:bodyPr/>
          <a:lstStyle/>
          <a:p>
            <a:r>
              <a:rPr lang="en-US" sz="2800"/>
              <a:t>Possible Forecast Scenarios</a:t>
            </a:r>
          </a:p>
        </p:txBody>
      </p:sp>
    </p:spTree>
    <p:extLst>
      <p:ext uri="{BB962C8B-B14F-4D97-AF65-F5344CB8AC3E}">
        <p14:creationId xmlns:p14="http://schemas.microsoft.com/office/powerpoint/2010/main" val="3418955992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0E1D2A22-4521-4AC5-A23E-A3E374B47A53}"/>
              </a:ext>
            </a:extLst>
          </p:cNvPr>
          <p:cNvSpPr txBox="1">
            <a:spLocks/>
          </p:cNvSpPr>
          <p:nvPr/>
        </p:nvSpPr>
        <p:spPr>
          <a:xfrm>
            <a:off x="8564207" y="5869623"/>
            <a:ext cx="4035044" cy="307648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99" b="1">
                <a:solidFill>
                  <a:srgbClr val="FFC000"/>
                </a:solidFill>
              </a:rPr>
              <a:t>http://www.itron.com/forecasting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BA71B14-9B7C-408F-B611-E06584408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2" y="357936"/>
            <a:ext cx="7224385" cy="3212870"/>
          </a:xfrm>
          <a:prstGeom prst="rect">
            <a:avLst/>
          </a:prstGeom>
        </p:spPr>
      </p:pic>
      <p:pic>
        <p:nvPicPr>
          <p:cNvPr id="6" name="Graphic 5" descr="World with solid fill">
            <a:extLst>
              <a:ext uri="{FF2B5EF4-FFF2-40B4-BE49-F238E27FC236}">
                <a16:creationId xmlns:a16="http://schemas.microsoft.com/office/drawing/2014/main" id="{975D05E6-BE8A-4B9D-BEFD-9E49CA95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2374" y="5869623"/>
            <a:ext cx="549830" cy="5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E7F25-2E39-0757-FF0B-146AE5B8F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70DA86-2D06-AACD-0315-4618CE5DF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94" y="514829"/>
            <a:ext cx="11315405" cy="5620500"/>
          </a:xfrm>
        </p:spPr>
        <p:txBody>
          <a:bodyPr lIns="91440" tIns="45720" rIns="91440" bIns="45720" anchor="t"/>
          <a:lstStyle/>
          <a:p>
            <a:endParaRPr lang="en-US" sz="1400"/>
          </a:p>
          <a:p>
            <a:r>
              <a:rPr lang="en-US" sz="1800" b="1"/>
              <a:t>Battery storage</a:t>
            </a:r>
          </a:p>
          <a:p>
            <a:pPr lvl="1"/>
            <a:r>
              <a:rPr lang="en-US" sz="1800"/>
              <a:t>Data on hourly charging and discharging patterns</a:t>
            </a:r>
          </a:p>
          <a:p>
            <a:pPr lvl="1"/>
            <a:r>
              <a:rPr lang="en-US" sz="1800"/>
              <a:t>Data on Installed capacity, ideally by zone</a:t>
            </a:r>
          </a:p>
          <a:p>
            <a:pPr lvl="1"/>
            <a:r>
              <a:rPr lang="en-US" sz="1800"/>
              <a:t>What percentage storage is controlled by DUs </a:t>
            </a:r>
          </a:p>
          <a:p>
            <a:pPr marL="171450" lvl="1" indent="0">
              <a:buNone/>
            </a:pPr>
            <a:endParaRPr lang="en-US" sz="1800" b="1"/>
          </a:p>
          <a:p>
            <a:endParaRPr lang="en-US" sz="1800" b="1"/>
          </a:p>
          <a:p>
            <a:r>
              <a:rPr lang="en-US" sz="1800" b="1"/>
              <a:t>Hourly heat pump shape data</a:t>
            </a:r>
          </a:p>
          <a:p>
            <a:pPr lvl="1"/>
            <a:r>
              <a:rPr lang="en-US" sz="1800"/>
              <a:t>Currently using a genetic heating profile not specific to heat pumps</a:t>
            </a:r>
          </a:p>
          <a:p>
            <a:endParaRPr lang="en-US" sz="1800" b="1"/>
          </a:p>
          <a:p>
            <a:pPr lvl="2">
              <a:buFont typeface="Wingdings"/>
              <a:buChar char="§"/>
            </a:pPr>
            <a:endParaRPr lang="en-US" sz="1600"/>
          </a:p>
          <a:p>
            <a:pPr lvl="2">
              <a:buFont typeface="Wingdings"/>
              <a:buChar char="§"/>
            </a:pPr>
            <a:endParaRPr lang="en-US" sz="1600"/>
          </a:p>
          <a:p>
            <a:pPr lvl="2">
              <a:buFont typeface="Wingdings"/>
              <a:buChar char="§"/>
            </a:pPr>
            <a:endParaRPr lang="en-US" sz="1600"/>
          </a:p>
          <a:p>
            <a:pPr>
              <a:buFont typeface="Wingdings"/>
              <a:buChar char="§"/>
            </a:pPr>
            <a:endParaRPr lang="en-US" sz="1600"/>
          </a:p>
          <a:p>
            <a:pPr marL="285750" lvl="2" indent="0">
              <a:buNone/>
            </a:pPr>
            <a:endParaRPr lang="en-US" sz="1600"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944EE12-EBF0-643F-D4C3-818A5808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00342"/>
            <a:ext cx="10972800" cy="523220"/>
          </a:xfrm>
        </p:spPr>
        <p:txBody>
          <a:bodyPr/>
          <a:lstStyle/>
          <a:p>
            <a:r>
              <a:rPr lang="en-US" sz="2800"/>
              <a:t>Outstanding Items &amp; Needs</a:t>
            </a:r>
          </a:p>
        </p:txBody>
      </p:sp>
    </p:spTree>
    <p:extLst>
      <p:ext uri="{BB962C8B-B14F-4D97-AF65-F5344CB8AC3E}">
        <p14:creationId xmlns:p14="http://schemas.microsoft.com/office/powerpoint/2010/main" val="37208733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191FC-98B9-8415-E573-33DAF535B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7CD0-C04F-4A9E-3EDB-014AC921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79" y="1527679"/>
            <a:ext cx="10972800" cy="646331"/>
          </a:xfrm>
        </p:spPr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cap="none">
                <a:solidFill>
                  <a:srgbClr val="F8F8F8"/>
                </a:solidFill>
              </a:rPr>
              <a:t>The Baseline Forecast</a:t>
            </a:r>
          </a:p>
        </p:txBody>
      </p:sp>
    </p:spTree>
    <p:extLst>
      <p:ext uri="{BB962C8B-B14F-4D97-AF65-F5344CB8AC3E}">
        <p14:creationId xmlns:p14="http://schemas.microsoft.com/office/powerpoint/2010/main" val="395174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8253E-AB93-83F4-388D-E586308FB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445095-C9DD-B6BE-9F0A-F1A26D44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52" y="30553"/>
            <a:ext cx="8252177" cy="523220"/>
          </a:xfrm>
        </p:spPr>
        <p:txBody>
          <a:bodyPr/>
          <a:lstStyle/>
          <a:p>
            <a:r>
              <a:rPr lang="en-US" sz="2800"/>
              <a:t>Baseline Gross Load Forecast 2026 and 2035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9642394-C77F-E7DC-9B12-13D7CAA35AA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237" y="2803654"/>
            <a:ext cx="3824598" cy="1948820"/>
          </a:xfrm>
        </p:spPr>
        <p:txBody>
          <a:bodyPr/>
          <a:lstStyle/>
          <a:p>
            <a:r>
              <a:rPr lang="en-US" sz="1800"/>
              <a:t>Measure of Vermont customer energy and demand requirements excluding the impact of  future “new” technologies</a:t>
            </a:r>
          </a:p>
          <a:p>
            <a:endParaRPr lang="en-US" sz="1800"/>
          </a:p>
          <a:p>
            <a:r>
              <a:rPr lang="en-US" sz="1800"/>
              <a:t>Driven by:</a:t>
            </a:r>
          </a:p>
          <a:p>
            <a:pPr lvl="1"/>
            <a:r>
              <a:rPr lang="en-US" sz="1600"/>
              <a:t>Household and economic growth</a:t>
            </a:r>
          </a:p>
          <a:p>
            <a:pPr lvl="1"/>
            <a:r>
              <a:rPr lang="en-US" sz="1600"/>
              <a:t>End-use efficiency trends </a:t>
            </a:r>
          </a:p>
          <a:p>
            <a:pPr lvl="1"/>
            <a:r>
              <a:rPr lang="en-US" sz="1600"/>
              <a:t>Increasing temperatures</a:t>
            </a:r>
          </a:p>
          <a:p>
            <a:endParaRPr 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93587C-9CD9-0F3A-5F4B-7059416E83A9}"/>
              </a:ext>
            </a:extLst>
          </p:cNvPr>
          <p:cNvSpPr/>
          <p:nvPr/>
        </p:nvSpPr>
        <p:spPr>
          <a:xfrm>
            <a:off x="8566429" y="6486525"/>
            <a:ext cx="396596" cy="225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1734E1-2594-FE5C-B1AE-1A4167FC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92" y="930250"/>
            <a:ext cx="7795216" cy="23985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02F85F-6163-B171-A0DE-EF7DBD9CF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92" y="3778064"/>
            <a:ext cx="7877512" cy="23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1AF3E3-3089-DE6F-28D4-F326E737A696}"/>
              </a:ext>
            </a:extLst>
          </p:cNvPr>
          <p:cNvSpPr txBox="1"/>
          <p:nvPr/>
        </p:nvSpPr>
        <p:spPr>
          <a:xfrm>
            <a:off x="6433354" y="3412206"/>
            <a:ext cx="4521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Summer Peaking, Afternoon (Excludes Solar Impact)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D20890-44CB-20B6-4356-39C513407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52" y="930250"/>
            <a:ext cx="3677368" cy="18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34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17BD0-569A-0BA2-92E1-A9884E843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BAFF40-9779-6317-D341-46922E77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52" y="30553"/>
            <a:ext cx="8252177" cy="523220"/>
          </a:xfrm>
        </p:spPr>
        <p:txBody>
          <a:bodyPr/>
          <a:lstStyle/>
          <a:p>
            <a:r>
              <a:rPr lang="en-US" sz="2800"/>
              <a:t>Baseline Net Load Forecast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23155A-BAD9-C70E-E961-4A58255124AD}"/>
              </a:ext>
            </a:extLst>
          </p:cNvPr>
          <p:cNvSpPr/>
          <p:nvPr/>
        </p:nvSpPr>
        <p:spPr>
          <a:xfrm>
            <a:off x="8566429" y="6486525"/>
            <a:ext cx="396596" cy="2255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0D37E4-F28B-7174-DC45-62230F7932DF}"/>
              </a:ext>
            </a:extLst>
          </p:cNvPr>
          <p:cNvSpPr txBox="1"/>
          <p:nvPr/>
        </p:nvSpPr>
        <p:spPr>
          <a:xfrm>
            <a:off x="6124575" y="5817645"/>
            <a:ext cx="436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With Solar, System Peak Shifts to the Evenings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78C6A-4D26-1FEB-958B-408474F5C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61" y="756426"/>
            <a:ext cx="8234539" cy="22976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C43770-90B1-15F6-9141-8F9F4CDDF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61" y="3452848"/>
            <a:ext cx="8149072" cy="22738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B1470-6D08-1D73-E385-E347E225A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2" y="699036"/>
            <a:ext cx="3426636" cy="1776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258CC-D33A-0EDB-EEDD-0C2557BB8830}"/>
              </a:ext>
            </a:extLst>
          </p:cNvPr>
          <p:cNvSpPr txBox="1"/>
          <p:nvPr/>
        </p:nvSpPr>
        <p:spPr>
          <a:xfrm>
            <a:off x="222812" y="2744586"/>
            <a:ext cx="357658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</a:pPr>
            <a:r>
              <a:rPr lang="en-US">
                <a:solidFill>
                  <a:srgbClr val="52565A"/>
                </a:solidFill>
                <a:latin typeface="Arial"/>
                <a:cs typeface="Arial"/>
              </a:rPr>
              <a:t>Adjusted for existing solar generation </a:t>
            </a:r>
          </a:p>
          <a:p>
            <a:pPr marL="171450" indent="-171450" defTabSz="457200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</a:pPr>
            <a:endParaRPr lang="en-US">
              <a:solidFill>
                <a:srgbClr val="52565A"/>
              </a:solidFill>
              <a:latin typeface="Arial"/>
              <a:cs typeface="Arial"/>
            </a:endParaRPr>
          </a:p>
          <a:p>
            <a:pPr marL="171450" indent="-171450" defTabSz="457200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</a:pPr>
            <a:r>
              <a:rPr lang="en-US">
                <a:solidFill>
                  <a:srgbClr val="52565A"/>
                </a:solidFill>
                <a:latin typeface="Arial"/>
                <a:cs typeface="Arial"/>
              </a:rPr>
              <a:t>Baseline peak demand growth averages 0.23% over the next ten years.</a:t>
            </a:r>
          </a:p>
        </p:txBody>
      </p:sp>
    </p:spTree>
    <p:extLst>
      <p:ext uri="{BB962C8B-B14F-4D97-AF65-F5344CB8AC3E}">
        <p14:creationId xmlns:p14="http://schemas.microsoft.com/office/powerpoint/2010/main" val="39953504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1_Default Theme">
  <a:themeElements>
    <a:clrScheme name="2020 Itron Colors">
      <a:dk1>
        <a:srgbClr val="141619"/>
      </a:dk1>
      <a:lt1>
        <a:srgbClr val="888B8C"/>
      </a:lt1>
      <a:dk2>
        <a:srgbClr val="D92B40"/>
      </a:dk2>
      <a:lt2>
        <a:srgbClr val="F9CB56"/>
      </a:lt2>
      <a:accent1>
        <a:srgbClr val="005EB7"/>
      </a:accent1>
      <a:accent2>
        <a:srgbClr val="00587B"/>
      </a:accent2>
      <a:accent3>
        <a:srgbClr val="70C4E8"/>
      </a:accent3>
      <a:accent4>
        <a:srgbClr val="00B387"/>
      </a:accent4>
      <a:accent5>
        <a:srgbClr val="B7BE10"/>
      </a:accent5>
      <a:accent6>
        <a:srgbClr val="5C068B"/>
      </a:accent6>
      <a:hlink>
        <a:srgbClr val="9A1D66"/>
      </a:hlink>
      <a:folHlink>
        <a:srgbClr val="BABB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_Itron_TEMPLATE_PPT_16x9_ps.potx" id="{0FEBEBF1-9A1F-48FC-8E0C-60D3576FDBEB}" vid="{7554B42A-2395-4806-B8EE-FA60754585FC}"/>
    </a:ext>
  </a:extLst>
</a:theme>
</file>

<file path=ppt/theme/theme3.xml><?xml version="1.0" encoding="utf-8"?>
<a:theme xmlns:a="http://schemas.openxmlformats.org/drawingml/2006/main" name="Default Theme">
  <a:themeElements>
    <a:clrScheme name="2020 Itron Colors">
      <a:dk1>
        <a:srgbClr val="141619"/>
      </a:dk1>
      <a:lt1>
        <a:srgbClr val="888B8C"/>
      </a:lt1>
      <a:dk2>
        <a:srgbClr val="D92B40"/>
      </a:dk2>
      <a:lt2>
        <a:srgbClr val="F9CB56"/>
      </a:lt2>
      <a:accent1>
        <a:srgbClr val="005EB7"/>
      </a:accent1>
      <a:accent2>
        <a:srgbClr val="00587B"/>
      </a:accent2>
      <a:accent3>
        <a:srgbClr val="70C4E8"/>
      </a:accent3>
      <a:accent4>
        <a:srgbClr val="00B387"/>
      </a:accent4>
      <a:accent5>
        <a:srgbClr val="B7BE10"/>
      </a:accent5>
      <a:accent6>
        <a:srgbClr val="5C068B"/>
      </a:accent6>
      <a:hlink>
        <a:srgbClr val="9A1D66"/>
      </a:hlink>
      <a:folHlink>
        <a:srgbClr val="BABB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_Itron_TEMPLATE_PPT_16x9_ps.potx" id="{0FEBEBF1-9A1F-48FC-8E0C-60D3576FDBEB}" vid="{7554B42A-2395-4806-B8EE-FA60754585FC}"/>
    </a:ext>
  </a:extLst>
</a:theme>
</file>

<file path=ppt/theme/theme4.xml><?xml version="1.0" encoding="utf-8"?>
<a:theme xmlns:a="http://schemas.openxmlformats.org/drawingml/2006/main" name="1_Thank You">
  <a:themeElements>
    <a:clrScheme name="2020 Itron Colors">
      <a:dk1>
        <a:srgbClr val="141619"/>
      </a:dk1>
      <a:lt1>
        <a:srgbClr val="888B8C"/>
      </a:lt1>
      <a:dk2>
        <a:srgbClr val="D92B40"/>
      </a:dk2>
      <a:lt2>
        <a:srgbClr val="F9CB56"/>
      </a:lt2>
      <a:accent1>
        <a:srgbClr val="005EB7"/>
      </a:accent1>
      <a:accent2>
        <a:srgbClr val="00587B"/>
      </a:accent2>
      <a:accent3>
        <a:srgbClr val="70C4E8"/>
      </a:accent3>
      <a:accent4>
        <a:srgbClr val="00B387"/>
      </a:accent4>
      <a:accent5>
        <a:srgbClr val="B7BE10"/>
      </a:accent5>
      <a:accent6>
        <a:srgbClr val="5C068B"/>
      </a:accent6>
      <a:hlink>
        <a:srgbClr val="9A1D66"/>
      </a:hlink>
      <a:folHlink>
        <a:srgbClr val="BABB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_Itron_TEMPLATE_PPT_16x9_ps.potx" id="{0FEBEBF1-9A1F-48FC-8E0C-60D3576FDBEB}" vid="{D277C9F1-E476-4638-920F-FF97D2F2CDFD}"/>
    </a:ext>
  </a:extLst>
</a:theme>
</file>

<file path=ppt/theme/theme5.xml><?xml version="1.0" encoding="utf-8"?>
<a:theme xmlns:a="http://schemas.openxmlformats.org/drawingml/2006/main" name="3_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efault Theme">
  <a:themeElements>
    <a:clrScheme name="2020 Itron Colors">
      <a:dk1>
        <a:srgbClr val="141619"/>
      </a:dk1>
      <a:lt1>
        <a:srgbClr val="888B8C"/>
      </a:lt1>
      <a:dk2>
        <a:srgbClr val="D92B40"/>
      </a:dk2>
      <a:lt2>
        <a:srgbClr val="F9CB56"/>
      </a:lt2>
      <a:accent1>
        <a:srgbClr val="005EB7"/>
      </a:accent1>
      <a:accent2>
        <a:srgbClr val="00587B"/>
      </a:accent2>
      <a:accent3>
        <a:srgbClr val="70C4E8"/>
      </a:accent3>
      <a:accent4>
        <a:srgbClr val="00B387"/>
      </a:accent4>
      <a:accent5>
        <a:srgbClr val="B7BE10"/>
      </a:accent5>
      <a:accent6>
        <a:srgbClr val="5C068B"/>
      </a:accent6>
      <a:hlink>
        <a:srgbClr val="9A1D66"/>
      </a:hlink>
      <a:folHlink>
        <a:srgbClr val="BABB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_Itron_TEMPLATE_PPT_16x9_ps.potx" id="{0FEBEBF1-9A1F-48FC-8E0C-60D3576FDBEB}" vid="{7554B42A-2395-4806-B8EE-FA60754585F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E6E6B54A78F4FA96336613D061E0C" ma:contentTypeVersion="23" ma:contentTypeDescription="Create a new document." ma:contentTypeScope="" ma:versionID="0f2b86ae820c7110c9931d9deb26106d">
  <xsd:schema xmlns:xsd="http://www.w3.org/2001/XMLSchema" xmlns:xs="http://www.w3.org/2001/XMLSchema" xmlns:p="http://schemas.microsoft.com/office/2006/metadata/properties" xmlns:ns2="de16d3de-8146-4cd8-a32c-9b0a1db2287b" xmlns:ns3="38748e18-737a-4a1d-8791-a928f7e357a5" xmlns:ns4="acbac3d8-146d-4fcf-b889-443e1acd58c7" targetNamespace="http://schemas.microsoft.com/office/2006/metadata/properties" ma:root="true" ma:fieldsID="22e7857f972ab8658fcbbe7277baf4b6" ns2:_="" ns3:_="" ns4:_="">
    <xsd:import namespace="de16d3de-8146-4cd8-a32c-9b0a1db2287b"/>
    <xsd:import namespace="38748e18-737a-4a1d-8791-a928f7e357a5"/>
    <xsd:import namespace="acbac3d8-146d-4fcf-b889-443e1acd58c7"/>
    <xsd:element name="properties">
      <xsd:complexType>
        <xsd:sequence>
          <xsd:element name="documentManagement">
            <xsd:complexType>
              <xsd:all>
                <xsd:element ref="ns2:ProjectManager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ProjectSponsor" minOccurs="0"/>
                <xsd:element ref="ns2:TypeofWor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6d3de-8146-4cd8-a32c-9b0a1db2287b" elementFormDefault="qualified">
    <xsd:import namespace="http://schemas.microsoft.com/office/2006/documentManagement/types"/>
    <xsd:import namespace="http://schemas.microsoft.com/office/infopath/2007/PartnerControls"/>
    <xsd:element name="ProjectManager" ma:index="3" ma:displayName="Project Manager" ma:format="Dropdown" ma:list="UserInfo" ma:SharePointGroup="0" ma:internalName="ProjectManager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7" nillable="true" ma:displayName="Tags" ma:hidden="true" ma:internalName="MediaServiceAutoTags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24beef1-d440-4c99-a9db-26ddc38593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ojectSponsor" ma:index="27" nillable="true" ma:displayName="Project Sponsor" ma:format="Dropdown" ma:hidden="true" ma:list="UserInfo" ma:SharePointGroup="0" ma:internalName="ProjectSpons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eofWork" ma:index="28" nillable="true" ma:displayName="Type of Work" ma:format="Dropdown" ma:internalName="TypeofWork">
      <xsd:simpleType>
        <xsd:restriction base="dms:Choice">
          <xsd:enumeration value="Fixed-Fee"/>
          <xsd:enumeration value="T&amp;M"/>
          <xsd:enumeration value="Fixed-Fee &amp; T&amp;M"/>
          <xsd:enumeration value="Other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48e18-737a-4a1d-8791-a928f7e357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ac3d8-146d-4fcf-b889-443e1acd58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2bd865b-8fd0-4671-b052-f479eedcb65b}" ma:internalName="TaxCatchAll" ma:readOnly="false" ma:showField="CatchAllData" ma:web="38748e18-737a-4a1d-8791-a928f7e35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e16d3de-8146-4cd8-a32c-9b0a1db2287b" xsi:nil="true"/>
    <lcf76f155ced4ddcb4097134ff3c332f xmlns="de16d3de-8146-4cd8-a32c-9b0a1db2287b">
      <Terms xmlns="http://schemas.microsoft.com/office/infopath/2007/PartnerControls"/>
    </lcf76f155ced4ddcb4097134ff3c332f>
    <TaxCatchAll xmlns="acbac3d8-146d-4fcf-b889-443e1acd58c7" xsi:nil="true"/>
    <ProjectManager xmlns="de16d3de-8146-4cd8-a32c-9b0a1db2287b">
      <UserInfo>
        <DisplayName>Russo, Michael</DisplayName>
        <AccountId>31</AccountId>
        <AccountType/>
      </UserInfo>
    </ProjectManager>
    <TypeofWork xmlns="de16d3de-8146-4cd8-a32c-9b0a1db2287b" xsi:nil="true"/>
    <ProjectSponsor xmlns="de16d3de-8146-4cd8-a32c-9b0a1db2287b">
      <UserInfo>
        <DisplayName/>
        <AccountId xsi:nil="true"/>
        <AccountType/>
      </UserInfo>
    </ProjectSponso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9766E7-9FC8-4D34-A01D-5909314ECF55}">
  <ds:schemaRefs>
    <ds:schemaRef ds:uri="38748e18-737a-4a1d-8791-a928f7e357a5"/>
    <ds:schemaRef ds:uri="acbac3d8-146d-4fcf-b889-443e1acd58c7"/>
    <ds:schemaRef ds:uri="de16d3de-8146-4cd8-a32c-9b0a1db228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38748e18-737a-4a1d-8791-a928f7e357a5"/>
    <ds:schemaRef ds:uri="acbac3d8-146d-4fcf-b889-443e1acd58c7"/>
    <ds:schemaRef ds:uri="de16d3de-8146-4cd8-a32c-9b0a1db228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{0DABFB63-A9A0-4AE6-8839-913DB1D17BFD}tf22712842_win32</Template>
  <TotalTime>0</TotalTime>
  <Words>2304</Words>
  <Application>Microsoft Office PowerPoint</Application>
  <PresentationFormat>Widescreen</PresentationFormat>
  <Paragraphs>350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.AppleSystemUIFont</vt:lpstr>
      <vt:lpstr>Arial</vt:lpstr>
      <vt:lpstr>Bookman Old Style</vt:lpstr>
      <vt:lpstr>Calibri</vt:lpstr>
      <vt:lpstr>Courier New</vt:lpstr>
      <vt:lpstr>Franklin Gothic Book</vt:lpstr>
      <vt:lpstr>Lucida Grande</vt:lpstr>
      <vt:lpstr>Wingdings</vt:lpstr>
      <vt:lpstr>1_RetrospectVTI</vt:lpstr>
      <vt:lpstr>1_Default Theme</vt:lpstr>
      <vt:lpstr>Default Theme</vt:lpstr>
      <vt:lpstr>1_Thank You</vt:lpstr>
      <vt:lpstr>3_Default Theme</vt:lpstr>
      <vt:lpstr>Default Theme</vt:lpstr>
      <vt:lpstr>PowerPoint Presentation</vt:lpstr>
      <vt:lpstr>Agenda</vt:lpstr>
      <vt:lpstr>Workplan and Schedule</vt:lpstr>
      <vt:lpstr>Status – What has been completed</vt:lpstr>
      <vt:lpstr>Schedule: Feb-April 2026 </vt:lpstr>
      <vt:lpstr>Outstanding Items &amp; Needs</vt:lpstr>
      <vt:lpstr>The Baseline Forecast</vt:lpstr>
      <vt:lpstr>Baseline Gross Load Forecast 2026 and 2035</vt:lpstr>
      <vt:lpstr>Baseline Net Load Forecast</vt:lpstr>
      <vt:lpstr>State Economic Outlook</vt:lpstr>
      <vt:lpstr>Planning Zone Economics </vt:lpstr>
      <vt:lpstr>What’s Underneath </vt:lpstr>
      <vt:lpstr>Energy Intensity Trends</vt:lpstr>
      <vt:lpstr>New Residential End-Use Standards – Impact on efficiency</vt:lpstr>
      <vt:lpstr>Temperature Trends – 1990 to 2024</vt:lpstr>
      <vt:lpstr>Translation to HDD and CDD</vt:lpstr>
      <vt:lpstr>Trended Degree Days</vt:lpstr>
      <vt:lpstr>Income, End-Use Intensities, and Weather Combined to Drive Residential Average Use and Commercial Sales Forecast</vt:lpstr>
      <vt:lpstr>Baseline Gross Peak Forecast </vt:lpstr>
      <vt:lpstr>Baseline Gross Peak Demand</vt:lpstr>
      <vt:lpstr>Baseline Gross Hourly Load Forecast</vt:lpstr>
      <vt:lpstr>Baseline Zone Energy Models</vt:lpstr>
      <vt:lpstr>Zonal Baseline Energy Forecast</vt:lpstr>
      <vt:lpstr>Zone Baseline Hourly Load Forecast</vt:lpstr>
      <vt:lpstr>Heat Pumps</vt:lpstr>
      <vt:lpstr>Heat Pump Forecast: Units and Saturations</vt:lpstr>
      <vt:lpstr>Heat Pump Forecast by Zone</vt:lpstr>
      <vt:lpstr>Heat Pump Forecast: MWh and Impact on Demand</vt:lpstr>
      <vt:lpstr>Hourly HP Profile</vt:lpstr>
      <vt:lpstr>Comparison to prior HP forecast</vt:lpstr>
      <vt:lpstr>Solar Load</vt:lpstr>
      <vt:lpstr>Solar Capacity Forecasting Approach</vt:lpstr>
      <vt:lpstr>Solar Capacity Forecast</vt:lpstr>
      <vt:lpstr>Zonal Capacity Forecast</vt:lpstr>
      <vt:lpstr>Large and Small Solar Generation Profiles</vt:lpstr>
      <vt:lpstr>Impact on Peak</vt:lpstr>
      <vt:lpstr>Electric Vehicles</vt:lpstr>
      <vt:lpstr>Current Electric Vehicle Market Information: Vermont</vt:lpstr>
      <vt:lpstr>Quarterly Change in EV Registrations </vt:lpstr>
      <vt:lpstr>Electric Vehicle Forecast Model</vt:lpstr>
      <vt:lpstr>County EV Forecast (100% new car purchases are electric by 2035)</vt:lpstr>
      <vt:lpstr>Hourly EV Charging Assumption</vt:lpstr>
      <vt:lpstr>Hourly EV Profiles</vt:lpstr>
      <vt:lpstr>Hourly EV Profiles</vt:lpstr>
      <vt:lpstr>Fleet/Commercial EV Forecast</vt:lpstr>
      <vt:lpstr>EV Demand Impact</vt:lpstr>
      <vt:lpstr>EV Demand Impact</vt:lpstr>
      <vt:lpstr>Comparison to prior EV forecast</vt:lpstr>
      <vt:lpstr>Forecast Comparison</vt:lpstr>
      <vt:lpstr>System Peak Forecast</vt:lpstr>
      <vt:lpstr>Hourly System Profile</vt:lpstr>
      <vt:lpstr>Comparison Against Prior Forecast</vt:lpstr>
      <vt:lpstr>Comparison to Prior Long-term Load Forecast: Year 2035</vt:lpstr>
      <vt:lpstr>Possible Forecast Scenarios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Load Analysis</dc:title>
  <dc:creator>Monforte, Frank</dc:creator>
  <cp:lastModifiedBy>Russo, Michael</cp:lastModifiedBy>
  <cp:revision>2</cp:revision>
  <dcterms:created xsi:type="dcterms:W3CDTF">2021-07-07T17:29:00Z</dcterms:created>
  <dcterms:modified xsi:type="dcterms:W3CDTF">2026-02-18T14:38:39Z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0x0101004F4E6E6B54A78F4FA96336613D061E0C</vt:lpwstr>
  </property>
  <property fmtid="{D5CDD505-2E9C-101B-9397-08002B2CF9AE}" pid="3" name="MediaServiceImageTags">
    <vt:lpwstr/>
  </property>
  <property fmtid="{D5CDD505-2E9C-101B-9397-08002B2CF9AE}" pid="4" name="MSIP_Label_06f0956a-4009-463b-9109-7ac8203b429e_Enabled">
    <vt:lpwstr>true</vt:lpwstr>
  </property>
  <property fmtid="{D5CDD505-2E9C-101B-9397-08002B2CF9AE}" pid="5" name="MSIP_Label_06f0956a-4009-463b-9109-7ac8203b429e_SetDate">
    <vt:lpwstr>2025-03-28T19:05:39Z</vt:lpwstr>
  </property>
  <property fmtid="{D5CDD505-2E9C-101B-9397-08002B2CF9AE}" pid="6" name="MSIP_Label_06f0956a-4009-463b-9109-7ac8203b429e_Method">
    <vt:lpwstr>Privileged</vt:lpwstr>
  </property>
  <property fmtid="{D5CDD505-2E9C-101B-9397-08002B2CF9AE}" pid="7" name="MSIP_Label_06f0956a-4009-463b-9109-7ac8203b429e_Name">
    <vt:lpwstr>Confidential</vt:lpwstr>
  </property>
  <property fmtid="{D5CDD505-2E9C-101B-9397-08002B2CF9AE}" pid="8" name="MSIP_Label_06f0956a-4009-463b-9109-7ac8203b429e_SiteId">
    <vt:lpwstr>5818bd20-bf25-47b1-b996-d419d7e6e8ba</vt:lpwstr>
  </property>
  <property fmtid="{D5CDD505-2E9C-101B-9397-08002B2CF9AE}" pid="9" name="MSIP_Label_06f0956a-4009-463b-9109-7ac8203b429e_ActionId">
    <vt:lpwstr>a789f13e-2165-42ef-b3ce-be61cc76c7fe</vt:lpwstr>
  </property>
  <property fmtid="{D5CDD505-2E9C-101B-9397-08002B2CF9AE}" pid="10" name="MSIP_Label_06f0956a-4009-463b-9109-7ac8203b429e_ContentBits">
    <vt:lpwstr>0</vt:lpwstr>
  </property>
  <property fmtid="{D5CDD505-2E9C-101B-9397-08002B2CF9AE}" pid="11" name="MSIP_Label_06f0956a-4009-463b-9109-7ac8203b429e_Tag">
    <vt:lpwstr>10, 0, 1, 1</vt:lpwstr>
  </property>
</Properties>
</file>